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media/image1.png" ContentType="image/png"/>
  <Override PartName="/ppt/media/image2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6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7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0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0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4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4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4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4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21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21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21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fr-CI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CI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1080" y="1537200"/>
            <a:ext cx="9140040" cy="4522320"/>
          </a:xfrm>
          <a:prstGeom prst="rect">
            <a:avLst/>
          </a:prstGeom>
          <a:solidFill>
            <a:srgbClr val="e5e5e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650160" y="2443320"/>
            <a:ext cx="360" cy="4442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rgbClr val="d12229"/>
            </a:solidFill>
            <a:miter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" name="Group 3"/>
          <p:cNvGrpSpPr/>
          <p:nvPr/>
        </p:nvGrpSpPr>
        <p:grpSpPr>
          <a:xfrm>
            <a:off x="650160" y="572400"/>
            <a:ext cx="2955960" cy="773280"/>
            <a:chOff x="650160" y="572400"/>
            <a:chExt cx="2955960" cy="773280"/>
          </a:xfrm>
        </p:grpSpPr>
        <p:sp>
          <p:nvSpPr>
            <p:cNvPr id="3" name="CustomShape 4"/>
            <p:cNvSpPr/>
            <p:nvPr/>
          </p:nvSpPr>
          <p:spPr>
            <a:xfrm>
              <a:off x="650160" y="572400"/>
              <a:ext cx="787680" cy="773280"/>
            </a:xfrm>
            <a:custGeom>
              <a:avLst/>
              <a:gdLst/>
              <a:ahLst/>
              <a:rect l="l" t="t" r="r" b="b"/>
              <a:pathLst>
                <a:path w="248" h="244">
                  <a:moveTo>
                    <a:pt x="227" y="48"/>
                  </a:moveTo>
                  <a:cubicBezTo>
                    <a:pt x="212" y="25"/>
                    <a:pt x="189" y="9"/>
                    <a:pt x="163" y="4"/>
                  </a:cubicBezTo>
                  <a:cubicBezTo>
                    <a:pt x="137" y="0"/>
                    <a:pt x="110" y="5"/>
                    <a:pt x="88" y="20"/>
                  </a:cubicBezTo>
                  <a:cubicBezTo>
                    <a:pt x="85" y="22"/>
                    <a:pt x="83" y="24"/>
                    <a:pt x="81" y="26"/>
                  </a:cubicBezTo>
                  <a:cubicBezTo>
                    <a:pt x="57" y="31"/>
                    <a:pt x="37" y="44"/>
                    <a:pt x="22" y="64"/>
                  </a:cubicBezTo>
                  <a:cubicBezTo>
                    <a:pt x="7" y="86"/>
                    <a:pt x="0" y="112"/>
                    <a:pt x="4" y="139"/>
                  </a:cubicBezTo>
                  <a:cubicBezTo>
                    <a:pt x="11" y="180"/>
                    <a:pt x="43" y="213"/>
                    <a:pt x="82" y="222"/>
                  </a:cubicBezTo>
                  <a:cubicBezTo>
                    <a:pt x="83" y="223"/>
                    <a:pt x="85" y="224"/>
                    <a:pt x="86" y="225"/>
                  </a:cubicBezTo>
                  <a:cubicBezTo>
                    <a:pt x="103" y="237"/>
                    <a:pt x="123" y="244"/>
                    <a:pt x="143" y="244"/>
                  </a:cubicBezTo>
                  <a:cubicBezTo>
                    <a:pt x="149" y="244"/>
                    <a:pt x="154" y="243"/>
                    <a:pt x="159" y="243"/>
                  </a:cubicBezTo>
                  <a:cubicBezTo>
                    <a:pt x="185" y="239"/>
                    <a:pt x="207" y="225"/>
                    <a:pt x="223" y="203"/>
                  </a:cubicBezTo>
                  <a:cubicBezTo>
                    <a:pt x="235" y="186"/>
                    <a:pt x="242" y="166"/>
                    <a:pt x="242" y="145"/>
                  </a:cubicBezTo>
                  <a:cubicBezTo>
                    <a:pt x="242" y="141"/>
                    <a:pt x="241" y="136"/>
                    <a:pt x="241" y="132"/>
                  </a:cubicBezTo>
                  <a:cubicBezTo>
                    <a:pt x="241" y="130"/>
                    <a:pt x="242" y="128"/>
                    <a:pt x="242" y="125"/>
                  </a:cubicBezTo>
                  <a:cubicBezTo>
                    <a:pt x="248" y="98"/>
                    <a:pt x="242" y="71"/>
                    <a:pt x="227" y="48"/>
                  </a:cubicBezTo>
                  <a:close/>
                  <a:moveTo>
                    <a:pt x="145" y="13"/>
                  </a:moveTo>
                  <a:cubicBezTo>
                    <a:pt x="150" y="13"/>
                    <a:pt x="155" y="14"/>
                    <a:pt x="160" y="15"/>
                  </a:cubicBezTo>
                  <a:cubicBezTo>
                    <a:pt x="200" y="22"/>
                    <a:pt x="228" y="57"/>
                    <a:pt x="230" y="97"/>
                  </a:cubicBezTo>
                  <a:cubicBezTo>
                    <a:pt x="223" y="84"/>
                    <a:pt x="213" y="72"/>
                    <a:pt x="200" y="63"/>
                  </a:cubicBezTo>
                  <a:cubicBezTo>
                    <a:pt x="190" y="56"/>
                    <a:pt x="179" y="51"/>
                    <a:pt x="167" y="48"/>
                  </a:cubicBezTo>
                  <a:cubicBezTo>
                    <a:pt x="150" y="33"/>
                    <a:pt x="128" y="24"/>
                    <a:pt x="105" y="23"/>
                  </a:cubicBezTo>
                  <a:cubicBezTo>
                    <a:pt x="117" y="17"/>
                    <a:pt x="131" y="13"/>
                    <a:pt x="145" y="13"/>
                  </a:cubicBezTo>
                  <a:close/>
                  <a:moveTo>
                    <a:pt x="81" y="205"/>
                  </a:moveTo>
                  <a:cubicBezTo>
                    <a:pt x="69" y="193"/>
                    <a:pt x="61" y="179"/>
                    <a:pt x="58" y="162"/>
                  </a:cubicBezTo>
                  <a:cubicBezTo>
                    <a:pt x="71" y="185"/>
                    <a:pt x="93" y="201"/>
                    <a:pt x="120" y="208"/>
                  </a:cubicBezTo>
                  <a:cubicBezTo>
                    <a:pt x="120" y="208"/>
                    <a:pt x="120" y="208"/>
                    <a:pt x="120" y="208"/>
                  </a:cubicBezTo>
                  <a:cubicBezTo>
                    <a:pt x="115" y="208"/>
                    <a:pt x="111" y="209"/>
                    <a:pt x="107" y="209"/>
                  </a:cubicBezTo>
                  <a:cubicBezTo>
                    <a:pt x="98" y="209"/>
                    <a:pt x="89" y="207"/>
                    <a:pt x="81" y="205"/>
                  </a:cubicBezTo>
                  <a:close/>
                  <a:moveTo>
                    <a:pt x="80" y="43"/>
                  </a:moveTo>
                  <a:cubicBezTo>
                    <a:pt x="84" y="41"/>
                    <a:pt x="89" y="40"/>
                    <a:pt x="93" y="40"/>
                  </a:cubicBezTo>
                  <a:cubicBezTo>
                    <a:pt x="97" y="39"/>
                    <a:pt x="102" y="38"/>
                    <a:pt x="106" y="38"/>
                  </a:cubicBezTo>
                  <a:cubicBezTo>
                    <a:pt x="117" y="38"/>
                    <a:pt x="128" y="41"/>
                    <a:pt x="137" y="45"/>
                  </a:cubicBezTo>
                  <a:cubicBezTo>
                    <a:pt x="134" y="45"/>
                    <a:pt x="131" y="45"/>
                    <a:pt x="128" y="46"/>
                  </a:cubicBezTo>
                  <a:cubicBezTo>
                    <a:pt x="102" y="50"/>
                    <a:pt x="79" y="64"/>
                    <a:pt x="64" y="86"/>
                  </a:cubicBezTo>
                  <a:cubicBezTo>
                    <a:pt x="61" y="89"/>
                    <a:pt x="60" y="92"/>
                    <a:pt x="58" y="95"/>
                  </a:cubicBezTo>
                  <a:cubicBezTo>
                    <a:pt x="58" y="92"/>
                    <a:pt x="59" y="89"/>
                    <a:pt x="59" y="86"/>
                  </a:cubicBezTo>
                  <a:cubicBezTo>
                    <a:pt x="62" y="70"/>
                    <a:pt x="70" y="55"/>
                    <a:pt x="80" y="43"/>
                  </a:cubicBezTo>
                  <a:close/>
                  <a:moveTo>
                    <a:pt x="127" y="189"/>
                  </a:moveTo>
                  <a:cubicBezTo>
                    <a:pt x="105" y="185"/>
                    <a:pt x="85" y="172"/>
                    <a:pt x="72" y="153"/>
                  </a:cubicBezTo>
                  <a:cubicBezTo>
                    <a:pt x="65" y="142"/>
                    <a:pt x="61" y="131"/>
                    <a:pt x="59" y="119"/>
                  </a:cubicBezTo>
                  <a:cubicBezTo>
                    <a:pt x="62" y="110"/>
                    <a:pt x="66" y="102"/>
                    <a:pt x="71" y="94"/>
                  </a:cubicBezTo>
                  <a:cubicBezTo>
                    <a:pt x="84" y="76"/>
                    <a:pt x="104" y="64"/>
                    <a:pt x="125" y="60"/>
                  </a:cubicBezTo>
                  <a:cubicBezTo>
                    <a:pt x="130" y="59"/>
                    <a:pt x="134" y="59"/>
                    <a:pt x="138" y="59"/>
                  </a:cubicBezTo>
                  <a:cubicBezTo>
                    <a:pt x="148" y="59"/>
                    <a:pt x="157" y="61"/>
                    <a:pt x="165" y="64"/>
                  </a:cubicBezTo>
                  <a:cubicBezTo>
                    <a:pt x="178" y="76"/>
                    <a:pt x="186" y="92"/>
                    <a:pt x="189" y="110"/>
                  </a:cubicBezTo>
                  <a:cubicBezTo>
                    <a:pt x="193" y="133"/>
                    <a:pt x="187" y="156"/>
                    <a:pt x="174" y="174"/>
                  </a:cubicBezTo>
                  <a:cubicBezTo>
                    <a:pt x="170" y="180"/>
                    <a:pt x="165" y="185"/>
                    <a:pt x="160" y="189"/>
                  </a:cubicBezTo>
                  <a:cubicBezTo>
                    <a:pt x="149" y="191"/>
                    <a:pt x="138" y="192"/>
                    <a:pt x="127" y="189"/>
                  </a:cubicBezTo>
                  <a:close/>
                  <a:moveTo>
                    <a:pt x="202" y="124"/>
                  </a:moveTo>
                  <a:cubicBezTo>
                    <a:pt x="202" y="119"/>
                    <a:pt x="201" y="113"/>
                    <a:pt x="201" y="108"/>
                  </a:cubicBezTo>
                  <a:cubicBezTo>
                    <a:pt x="199" y="97"/>
                    <a:pt x="195" y="87"/>
                    <a:pt x="191" y="78"/>
                  </a:cubicBezTo>
                  <a:cubicBezTo>
                    <a:pt x="207" y="91"/>
                    <a:pt x="218" y="109"/>
                    <a:pt x="221" y="131"/>
                  </a:cubicBezTo>
                  <a:cubicBezTo>
                    <a:pt x="221" y="133"/>
                    <a:pt x="222" y="136"/>
                    <a:pt x="222" y="138"/>
                  </a:cubicBezTo>
                  <a:cubicBezTo>
                    <a:pt x="215" y="153"/>
                    <a:pt x="204" y="167"/>
                    <a:pt x="190" y="176"/>
                  </a:cubicBezTo>
                  <a:cubicBezTo>
                    <a:pt x="189" y="177"/>
                    <a:pt x="187" y="178"/>
                    <a:pt x="185" y="179"/>
                  </a:cubicBezTo>
                  <a:cubicBezTo>
                    <a:pt x="196" y="163"/>
                    <a:pt x="202" y="144"/>
                    <a:pt x="202" y="124"/>
                  </a:cubicBezTo>
                  <a:close/>
                  <a:moveTo>
                    <a:pt x="23" y="137"/>
                  </a:moveTo>
                  <a:cubicBezTo>
                    <a:pt x="20" y="114"/>
                    <a:pt x="25" y="91"/>
                    <a:pt x="39" y="73"/>
                  </a:cubicBezTo>
                  <a:cubicBezTo>
                    <a:pt x="43" y="66"/>
                    <a:pt x="49" y="60"/>
                    <a:pt x="56" y="55"/>
                  </a:cubicBezTo>
                  <a:cubicBezTo>
                    <a:pt x="50" y="65"/>
                    <a:pt x="46" y="76"/>
                    <a:pt x="44" y="88"/>
                  </a:cubicBezTo>
                  <a:cubicBezTo>
                    <a:pt x="41" y="104"/>
                    <a:pt x="42" y="119"/>
                    <a:pt x="45" y="134"/>
                  </a:cubicBezTo>
                  <a:cubicBezTo>
                    <a:pt x="45" y="142"/>
                    <a:pt x="45" y="151"/>
                    <a:pt x="46" y="160"/>
                  </a:cubicBezTo>
                  <a:cubicBezTo>
                    <a:pt x="48" y="171"/>
                    <a:pt x="52" y="182"/>
                    <a:pt x="57" y="192"/>
                  </a:cubicBezTo>
                  <a:cubicBezTo>
                    <a:pt x="40" y="179"/>
                    <a:pt x="27" y="160"/>
                    <a:pt x="23" y="137"/>
                  </a:cubicBezTo>
                  <a:close/>
                  <a:moveTo>
                    <a:pt x="206" y="194"/>
                  </a:moveTo>
                  <a:cubicBezTo>
                    <a:pt x="193" y="212"/>
                    <a:pt x="174" y="224"/>
                    <a:pt x="152" y="227"/>
                  </a:cubicBezTo>
                  <a:cubicBezTo>
                    <a:pt x="138" y="229"/>
                    <a:pt x="125" y="228"/>
                    <a:pt x="112" y="224"/>
                  </a:cubicBezTo>
                  <a:cubicBezTo>
                    <a:pt x="114" y="223"/>
                    <a:pt x="116" y="223"/>
                    <a:pt x="118" y="223"/>
                  </a:cubicBezTo>
                  <a:cubicBezTo>
                    <a:pt x="131" y="221"/>
                    <a:pt x="143" y="216"/>
                    <a:pt x="154" y="210"/>
                  </a:cubicBezTo>
                  <a:cubicBezTo>
                    <a:pt x="170" y="208"/>
                    <a:pt x="185" y="202"/>
                    <a:pt x="198" y="193"/>
                  </a:cubicBezTo>
                  <a:cubicBezTo>
                    <a:pt x="204" y="189"/>
                    <a:pt x="210" y="184"/>
                    <a:pt x="214" y="179"/>
                  </a:cubicBezTo>
                  <a:cubicBezTo>
                    <a:pt x="212" y="184"/>
                    <a:pt x="209" y="189"/>
                    <a:pt x="206" y="194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1575720" y="756720"/>
              <a:ext cx="214560" cy="157320"/>
            </a:xfrm>
            <a:custGeom>
              <a:avLst/>
              <a:gdLst/>
              <a:ahLst/>
              <a:rect l="l" t="t" r="r" b="b"/>
              <a:pathLst>
                <a:path w="68" h="50">
                  <a:moveTo>
                    <a:pt x="47" y="27"/>
                  </a:moveTo>
                  <a:cubicBezTo>
                    <a:pt x="48" y="31"/>
                    <a:pt x="49" y="35"/>
                    <a:pt x="49" y="39"/>
                  </a:cubicBezTo>
                  <a:cubicBezTo>
                    <a:pt x="49" y="35"/>
                    <a:pt x="50" y="31"/>
                    <a:pt x="51" y="27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45" y="50"/>
                    <a:pt x="45" y="50"/>
                    <a:pt x="45" y="50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5" y="16"/>
                    <a:pt x="34" y="13"/>
                    <a:pt x="34" y="9"/>
                  </a:cubicBezTo>
                  <a:cubicBezTo>
                    <a:pt x="34" y="12"/>
                    <a:pt x="33" y="15"/>
                    <a:pt x="33" y="18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31"/>
                    <a:pt x="19" y="35"/>
                    <a:pt x="19" y="39"/>
                  </a:cubicBezTo>
                  <a:cubicBezTo>
                    <a:pt x="19" y="34"/>
                    <a:pt x="21" y="31"/>
                    <a:pt x="21" y="27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9" y="0"/>
                    <a:pt x="39" y="0"/>
                    <a:pt x="39" y="0"/>
                  </a:cubicBezTo>
                  <a:lnTo>
                    <a:pt x="47" y="2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1807200" y="753480"/>
              <a:ext cx="169920" cy="163800"/>
            </a:xfrm>
            <a:custGeom>
              <a:avLst/>
              <a:gdLst/>
              <a:ahLst/>
              <a:rect l="l" t="t" r="r" b="b"/>
              <a:pathLst>
                <a:path w="54" h="52">
                  <a:moveTo>
                    <a:pt x="46" y="45"/>
                  </a:moveTo>
                  <a:cubicBezTo>
                    <a:pt x="41" y="50"/>
                    <a:pt x="34" y="52"/>
                    <a:pt x="27" y="52"/>
                  </a:cubicBezTo>
                  <a:cubicBezTo>
                    <a:pt x="21" y="52"/>
                    <a:pt x="14" y="50"/>
                    <a:pt x="10" y="46"/>
                  </a:cubicBezTo>
                  <a:cubicBezTo>
                    <a:pt x="3" y="41"/>
                    <a:pt x="0" y="34"/>
                    <a:pt x="0" y="26"/>
                  </a:cubicBezTo>
                  <a:cubicBezTo>
                    <a:pt x="0" y="19"/>
                    <a:pt x="3" y="12"/>
                    <a:pt x="8" y="7"/>
                  </a:cubicBezTo>
                  <a:cubicBezTo>
                    <a:pt x="13" y="3"/>
                    <a:pt x="20" y="0"/>
                    <a:pt x="27" y="0"/>
                  </a:cubicBezTo>
                  <a:cubicBezTo>
                    <a:pt x="34" y="0"/>
                    <a:pt x="41" y="3"/>
                    <a:pt x="46" y="7"/>
                  </a:cubicBezTo>
                  <a:cubicBezTo>
                    <a:pt x="51" y="12"/>
                    <a:pt x="54" y="19"/>
                    <a:pt x="54" y="26"/>
                  </a:cubicBezTo>
                  <a:cubicBezTo>
                    <a:pt x="54" y="33"/>
                    <a:pt x="51" y="40"/>
                    <a:pt x="46" y="45"/>
                  </a:cubicBezTo>
                  <a:close/>
                  <a:moveTo>
                    <a:pt x="42" y="26"/>
                  </a:moveTo>
                  <a:cubicBezTo>
                    <a:pt x="42" y="17"/>
                    <a:pt x="36" y="9"/>
                    <a:pt x="27" y="9"/>
                  </a:cubicBezTo>
                  <a:cubicBezTo>
                    <a:pt x="17" y="9"/>
                    <a:pt x="11" y="17"/>
                    <a:pt x="11" y="26"/>
                  </a:cubicBezTo>
                  <a:cubicBezTo>
                    <a:pt x="11" y="35"/>
                    <a:pt x="17" y="43"/>
                    <a:pt x="27" y="43"/>
                  </a:cubicBezTo>
                  <a:cubicBezTo>
                    <a:pt x="36" y="43"/>
                    <a:pt x="42" y="35"/>
                    <a:pt x="42" y="2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007360" y="756720"/>
              <a:ext cx="113040" cy="157320"/>
            </a:xfrm>
            <a:custGeom>
              <a:avLst/>
              <a:gdLst/>
              <a:ahLst/>
              <a:rect l="l" t="t" r="r" b="b"/>
              <a:pathLst>
                <a:path w="36" h="50">
                  <a:moveTo>
                    <a:pt x="24" y="50"/>
                  </a:moveTo>
                  <a:cubicBezTo>
                    <a:pt x="10" y="27"/>
                    <a:pt x="10" y="27"/>
                    <a:pt x="10" y="27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7" y="0"/>
                    <a:pt x="33" y="5"/>
                    <a:pt x="33" y="14"/>
                  </a:cubicBezTo>
                  <a:cubicBezTo>
                    <a:pt x="33" y="21"/>
                    <a:pt x="29" y="26"/>
                    <a:pt x="22" y="27"/>
                  </a:cubicBezTo>
                  <a:cubicBezTo>
                    <a:pt x="36" y="50"/>
                    <a:pt x="36" y="50"/>
                    <a:pt x="36" y="50"/>
                  </a:cubicBezTo>
                  <a:lnTo>
                    <a:pt x="24" y="50"/>
                  </a:lnTo>
                  <a:close/>
                  <a:moveTo>
                    <a:pt x="12" y="21"/>
                  </a:moveTo>
                  <a:cubicBezTo>
                    <a:pt x="19" y="21"/>
                    <a:pt x="23" y="21"/>
                    <a:pt x="23" y="15"/>
                  </a:cubicBezTo>
                  <a:cubicBezTo>
                    <a:pt x="23" y="9"/>
                    <a:pt x="19" y="8"/>
                    <a:pt x="12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21"/>
                    <a:pt x="10" y="21"/>
                    <a:pt x="10" y="21"/>
                  </a:cubicBezTo>
                  <a:lnTo>
                    <a:pt x="12" y="2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2140920" y="756720"/>
              <a:ext cx="87480" cy="157320"/>
            </a:xfrm>
            <a:custGeom>
              <a:avLst/>
              <a:gdLst/>
              <a:ahLst/>
              <a:rect l="l" t="t" r="r" b="b"/>
              <a:pathLst>
                <a:path w="56" h="100">
                  <a:moveTo>
                    <a:pt x="0" y="0"/>
                  </a:moveTo>
                  <a:lnTo>
                    <a:pt x="22" y="0"/>
                  </a:lnTo>
                  <a:lnTo>
                    <a:pt x="22" y="82"/>
                  </a:lnTo>
                  <a:lnTo>
                    <a:pt x="56" y="82"/>
                  </a:lnTo>
                  <a:lnTo>
                    <a:pt x="56" y="100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2251800" y="756720"/>
              <a:ext cx="138240" cy="157320"/>
            </a:xfrm>
            <a:custGeom>
              <a:avLst/>
              <a:gdLst/>
              <a:ahLst/>
              <a:rect l="l" t="t" r="r" b="b"/>
              <a:pathLst>
                <a:path w="44" h="50">
                  <a:moveTo>
                    <a:pt x="0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22" y="0"/>
                    <a:pt x="29" y="1"/>
                    <a:pt x="35" y="5"/>
                  </a:cubicBezTo>
                  <a:cubicBezTo>
                    <a:pt x="41" y="9"/>
                    <a:pt x="44" y="16"/>
                    <a:pt x="44" y="25"/>
                  </a:cubicBezTo>
                  <a:cubicBezTo>
                    <a:pt x="44" y="34"/>
                    <a:pt x="41" y="41"/>
                    <a:pt x="34" y="46"/>
                  </a:cubicBezTo>
                  <a:cubicBezTo>
                    <a:pt x="28" y="50"/>
                    <a:pt x="22" y="50"/>
                    <a:pt x="14" y="50"/>
                  </a:cubicBezTo>
                  <a:cubicBezTo>
                    <a:pt x="13" y="50"/>
                    <a:pt x="12" y="50"/>
                    <a:pt x="11" y="50"/>
                  </a:cubicBezTo>
                  <a:cubicBezTo>
                    <a:pt x="0" y="50"/>
                    <a:pt x="0" y="50"/>
                    <a:pt x="0" y="50"/>
                  </a:cubicBezTo>
                  <a:lnTo>
                    <a:pt x="0" y="0"/>
                  </a:lnTo>
                  <a:close/>
                  <a:moveTo>
                    <a:pt x="17" y="41"/>
                  </a:moveTo>
                  <a:cubicBezTo>
                    <a:pt x="28" y="41"/>
                    <a:pt x="33" y="36"/>
                    <a:pt x="33" y="25"/>
                  </a:cubicBezTo>
                  <a:cubicBezTo>
                    <a:pt x="33" y="14"/>
                    <a:pt x="27" y="9"/>
                    <a:pt x="17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41"/>
                    <a:pt x="11" y="41"/>
                    <a:pt x="11" y="41"/>
                  </a:cubicBezTo>
                  <a:lnTo>
                    <a:pt x="17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2474280" y="756720"/>
              <a:ext cx="214560" cy="157320"/>
            </a:xfrm>
            <a:custGeom>
              <a:avLst/>
              <a:gdLst/>
              <a:ahLst/>
              <a:rect l="l" t="t" r="r" b="b"/>
              <a:pathLst>
                <a:path w="68" h="50">
                  <a:moveTo>
                    <a:pt x="47" y="27"/>
                  </a:moveTo>
                  <a:cubicBezTo>
                    <a:pt x="48" y="31"/>
                    <a:pt x="49" y="35"/>
                    <a:pt x="49" y="39"/>
                  </a:cubicBezTo>
                  <a:cubicBezTo>
                    <a:pt x="49" y="35"/>
                    <a:pt x="50" y="31"/>
                    <a:pt x="51" y="27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45" y="50"/>
                    <a:pt x="45" y="50"/>
                    <a:pt x="45" y="50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5" y="16"/>
                    <a:pt x="34" y="13"/>
                    <a:pt x="34" y="9"/>
                  </a:cubicBezTo>
                  <a:cubicBezTo>
                    <a:pt x="34" y="12"/>
                    <a:pt x="33" y="15"/>
                    <a:pt x="33" y="18"/>
                  </a:cubicBezTo>
                  <a:cubicBezTo>
                    <a:pt x="24" y="50"/>
                    <a:pt x="24" y="50"/>
                    <a:pt x="24" y="50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31"/>
                    <a:pt x="19" y="35"/>
                    <a:pt x="19" y="39"/>
                  </a:cubicBezTo>
                  <a:cubicBezTo>
                    <a:pt x="20" y="34"/>
                    <a:pt x="21" y="31"/>
                    <a:pt x="22" y="27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9" y="0"/>
                    <a:pt x="39" y="0"/>
                    <a:pt x="39" y="0"/>
                  </a:cubicBezTo>
                  <a:lnTo>
                    <a:pt x="47" y="2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2712240" y="756720"/>
              <a:ext cx="33480" cy="157320"/>
            </a:xfrm>
            <a:prstGeom prst="rect">
              <a:avLst/>
            </a:pr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2785320" y="756720"/>
              <a:ext cx="138240" cy="157320"/>
            </a:xfrm>
            <a:custGeom>
              <a:avLst/>
              <a:gdLst/>
              <a:ahLst/>
              <a:rect l="l" t="t" r="r" b="b"/>
              <a:pathLst>
                <a:path w="44" h="50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22" y="0"/>
                    <a:pt x="29" y="1"/>
                    <a:pt x="34" y="5"/>
                  </a:cubicBezTo>
                  <a:cubicBezTo>
                    <a:pt x="40" y="9"/>
                    <a:pt x="44" y="16"/>
                    <a:pt x="44" y="25"/>
                  </a:cubicBezTo>
                  <a:cubicBezTo>
                    <a:pt x="44" y="34"/>
                    <a:pt x="40" y="41"/>
                    <a:pt x="34" y="46"/>
                  </a:cubicBezTo>
                  <a:cubicBezTo>
                    <a:pt x="28" y="50"/>
                    <a:pt x="22" y="50"/>
                    <a:pt x="14" y="50"/>
                  </a:cubicBezTo>
                  <a:cubicBezTo>
                    <a:pt x="13" y="50"/>
                    <a:pt x="12" y="50"/>
                    <a:pt x="10" y="50"/>
                  </a:cubicBezTo>
                  <a:cubicBezTo>
                    <a:pt x="0" y="50"/>
                    <a:pt x="0" y="50"/>
                    <a:pt x="0" y="50"/>
                  </a:cubicBezTo>
                  <a:lnTo>
                    <a:pt x="0" y="0"/>
                  </a:lnTo>
                  <a:close/>
                  <a:moveTo>
                    <a:pt x="16" y="41"/>
                  </a:moveTo>
                  <a:cubicBezTo>
                    <a:pt x="27" y="41"/>
                    <a:pt x="33" y="36"/>
                    <a:pt x="33" y="25"/>
                  </a:cubicBezTo>
                  <a:cubicBezTo>
                    <a:pt x="33" y="14"/>
                    <a:pt x="27" y="9"/>
                    <a:pt x="16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41"/>
                    <a:pt x="10" y="41"/>
                    <a:pt x="10" y="41"/>
                  </a:cubicBezTo>
                  <a:lnTo>
                    <a:pt x="16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2953440" y="756720"/>
              <a:ext cx="90720" cy="157320"/>
            </a:xfrm>
            <a:custGeom>
              <a:avLst/>
              <a:gdLst/>
              <a:ahLst/>
              <a:rect l="l" t="t" r="r" b="b"/>
              <a:pathLst>
                <a:path w="58" h="100">
                  <a:moveTo>
                    <a:pt x="0" y="0"/>
                  </a:moveTo>
                  <a:lnTo>
                    <a:pt x="58" y="0"/>
                  </a:lnTo>
                  <a:lnTo>
                    <a:pt x="58" y="18"/>
                  </a:lnTo>
                  <a:lnTo>
                    <a:pt x="20" y="18"/>
                  </a:lnTo>
                  <a:lnTo>
                    <a:pt x="20" y="38"/>
                  </a:lnTo>
                  <a:lnTo>
                    <a:pt x="58" y="38"/>
                  </a:lnTo>
                  <a:lnTo>
                    <a:pt x="58" y="56"/>
                  </a:lnTo>
                  <a:lnTo>
                    <a:pt x="20" y="56"/>
                  </a:lnTo>
                  <a:lnTo>
                    <a:pt x="20" y="82"/>
                  </a:lnTo>
                  <a:lnTo>
                    <a:pt x="58" y="82"/>
                  </a:lnTo>
                  <a:lnTo>
                    <a:pt x="58" y="100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" name="CustomShape 14"/>
            <p:cNvSpPr/>
            <p:nvPr/>
          </p:nvSpPr>
          <p:spPr>
            <a:xfrm>
              <a:off x="3134520" y="756720"/>
              <a:ext cx="214560" cy="157320"/>
            </a:xfrm>
            <a:custGeom>
              <a:avLst/>
              <a:gdLst/>
              <a:ahLst/>
              <a:rect l="l" t="t" r="r" b="b"/>
              <a:pathLst>
                <a:path w="68" h="50">
                  <a:moveTo>
                    <a:pt x="47" y="27"/>
                  </a:moveTo>
                  <a:cubicBezTo>
                    <a:pt x="48" y="31"/>
                    <a:pt x="49" y="35"/>
                    <a:pt x="49" y="39"/>
                  </a:cubicBezTo>
                  <a:cubicBezTo>
                    <a:pt x="49" y="35"/>
                    <a:pt x="50" y="31"/>
                    <a:pt x="51" y="27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45" y="50"/>
                    <a:pt x="45" y="50"/>
                    <a:pt x="45" y="50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5" y="16"/>
                    <a:pt x="34" y="13"/>
                    <a:pt x="34" y="9"/>
                  </a:cubicBezTo>
                  <a:cubicBezTo>
                    <a:pt x="34" y="12"/>
                    <a:pt x="33" y="15"/>
                    <a:pt x="33" y="18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31"/>
                    <a:pt x="19" y="35"/>
                    <a:pt x="19" y="39"/>
                  </a:cubicBezTo>
                  <a:cubicBezTo>
                    <a:pt x="19" y="34"/>
                    <a:pt x="21" y="31"/>
                    <a:pt x="21" y="27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9" y="0"/>
                    <a:pt x="39" y="0"/>
                    <a:pt x="39" y="0"/>
                  </a:cubicBezTo>
                  <a:lnTo>
                    <a:pt x="47" y="2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3372480" y="756720"/>
              <a:ext cx="93960" cy="157320"/>
            </a:xfrm>
            <a:custGeom>
              <a:avLst/>
              <a:gdLst/>
              <a:ahLst/>
              <a:rect l="l" t="t" r="r" b="b"/>
              <a:pathLst>
                <a:path w="60" h="100">
                  <a:moveTo>
                    <a:pt x="0" y="0"/>
                  </a:moveTo>
                  <a:lnTo>
                    <a:pt x="60" y="0"/>
                  </a:lnTo>
                  <a:lnTo>
                    <a:pt x="60" y="18"/>
                  </a:lnTo>
                  <a:lnTo>
                    <a:pt x="22" y="18"/>
                  </a:lnTo>
                  <a:lnTo>
                    <a:pt x="22" y="38"/>
                  </a:lnTo>
                  <a:lnTo>
                    <a:pt x="60" y="38"/>
                  </a:lnTo>
                  <a:lnTo>
                    <a:pt x="60" y="56"/>
                  </a:lnTo>
                  <a:lnTo>
                    <a:pt x="22" y="56"/>
                  </a:lnTo>
                  <a:lnTo>
                    <a:pt x="22" y="82"/>
                  </a:lnTo>
                  <a:lnTo>
                    <a:pt x="60" y="82"/>
                  </a:lnTo>
                  <a:lnTo>
                    <a:pt x="60" y="100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3499560" y="756720"/>
              <a:ext cx="106560" cy="157320"/>
            </a:xfrm>
            <a:custGeom>
              <a:avLst/>
              <a:gdLst/>
              <a:ahLst/>
              <a:rect l="l" t="t" r="r" b="b"/>
              <a:pathLst>
                <a:path w="34" h="50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9" y="0"/>
                    <a:pt x="10" y="0"/>
                  </a:cubicBezTo>
                  <a:cubicBezTo>
                    <a:pt x="17" y="0"/>
                    <a:pt x="22" y="0"/>
                    <a:pt x="26" y="2"/>
                  </a:cubicBezTo>
                  <a:cubicBezTo>
                    <a:pt x="30" y="5"/>
                    <a:pt x="32" y="8"/>
                    <a:pt x="32" y="13"/>
                  </a:cubicBezTo>
                  <a:cubicBezTo>
                    <a:pt x="32" y="19"/>
                    <a:pt x="29" y="23"/>
                    <a:pt x="22" y="24"/>
                  </a:cubicBezTo>
                  <a:cubicBezTo>
                    <a:pt x="30" y="25"/>
                    <a:pt x="34" y="29"/>
                    <a:pt x="34" y="36"/>
                  </a:cubicBezTo>
                  <a:cubicBezTo>
                    <a:pt x="34" y="41"/>
                    <a:pt x="32" y="45"/>
                    <a:pt x="27" y="47"/>
                  </a:cubicBezTo>
                  <a:cubicBezTo>
                    <a:pt x="22" y="50"/>
                    <a:pt x="16" y="50"/>
                    <a:pt x="8" y="50"/>
                  </a:cubicBezTo>
                  <a:cubicBezTo>
                    <a:pt x="8" y="50"/>
                    <a:pt x="8" y="50"/>
                    <a:pt x="7" y="50"/>
                  </a:cubicBezTo>
                  <a:cubicBezTo>
                    <a:pt x="0" y="50"/>
                    <a:pt x="0" y="50"/>
                    <a:pt x="0" y="50"/>
                  </a:cubicBezTo>
                  <a:lnTo>
                    <a:pt x="0" y="0"/>
                  </a:lnTo>
                  <a:close/>
                  <a:moveTo>
                    <a:pt x="13" y="20"/>
                  </a:moveTo>
                  <a:cubicBezTo>
                    <a:pt x="19" y="20"/>
                    <a:pt x="22" y="19"/>
                    <a:pt x="22" y="14"/>
                  </a:cubicBezTo>
                  <a:cubicBezTo>
                    <a:pt x="22" y="10"/>
                    <a:pt x="20" y="8"/>
                    <a:pt x="14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20"/>
                    <a:pt x="11" y="20"/>
                    <a:pt x="11" y="20"/>
                  </a:cubicBezTo>
                  <a:lnTo>
                    <a:pt x="13" y="20"/>
                  </a:lnTo>
                  <a:close/>
                  <a:moveTo>
                    <a:pt x="15" y="42"/>
                  </a:moveTo>
                  <a:cubicBezTo>
                    <a:pt x="21" y="42"/>
                    <a:pt x="23" y="39"/>
                    <a:pt x="23" y="35"/>
                  </a:cubicBezTo>
                  <a:cubicBezTo>
                    <a:pt x="23" y="31"/>
                    <a:pt x="21" y="28"/>
                    <a:pt x="15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42"/>
                    <a:pt x="11" y="42"/>
                    <a:pt x="11" y="42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1613520" y="1023480"/>
              <a:ext cx="77760" cy="160560"/>
            </a:xfrm>
            <a:custGeom>
              <a:avLst/>
              <a:gdLst/>
              <a:ahLst/>
              <a:rect l="l" t="t" r="r" b="b"/>
              <a:pathLst>
                <a:path w="50" h="102">
                  <a:moveTo>
                    <a:pt x="0" y="0"/>
                  </a:moveTo>
                  <a:lnTo>
                    <a:pt x="50" y="0"/>
                  </a:lnTo>
                  <a:lnTo>
                    <a:pt x="50" y="10"/>
                  </a:lnTo>
                  <a:lnTo>
                    <a:pt x="10" y="10"/>
                  </a:lnTo>
                  <a:lnTo>
                    <a:pt x="10" y="40"/>
                  </a:lnTo>
                  <a:lnTo>
                    <a:pt x="48" y="40"/>
                  </a:lnTo>
                  <a:lnTo>
                    <a:pt x="48" y="50"/>
                  </a:lnTo>
                  <a:lnTo>
                    <a:pt x="10" y="50"/>
                  </a:lnTo>
                  <a:lnTo>
                    <a:pt x="10" y="102"/>
                  </a:lnTo>
                  <a:lnTo>
                    <a:pt x="0" y="1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1721520" y="1020240"/>
              <a:ext cx="169920" cy="166680"/>
            </a:xfrm>
            <a:custGeom>
              <a:avLst/>
              <a:gdLst/>
              <a:ahLst/>
              <a:rect l="l" t="t" r="r" b="b"/>
              <a:pathLst>
                <a:path w="54" h="53">
                  <a:moveTo>
                    <a:pt x="46" y="45"/>
                  </a:moveTo>
                  <a:cubicBezTo>
                    <a:pt x="41" y="50"/>
                    <a:pt x="35" y="53"/>
                    <a:pt x="27" y="53"/>
                  </a:cubicBezTo>
                  <a:cubicBezTo>
                    <a:pt x="20" y="53"/>
                    <a:pt x="13" y="50"/>
                    <a:pt x="8" y="45"/>
                  </a:cubicBezTo>
                  <a:cubicBezTo>
                    <a:pt x="3" y="40"/>
                    <a:pt x="0" y="34"/>
                    <a:pt x="0" y="27"/>
                  </a:cubicBezTo>
                  <a:cubicBezTo>
                    <a:pt x="0" y="19"/>
                    <a:pt x="3" y="13"/>
                    <a:pt x="8" y="8"/>
                  </a:cubicBezTo>
                  <a:cubicBezTo>
                    <a:pt x="13" y="3"/>
                    <a:pt x="20" y="0"/>
                    <a:pt x="27" y="0"/>
                  </a:cubicBezTo>
                  <a:cubicBezTo>
                    <a:pt x="35" y="0"/>
                    <a:pt x="41" y="3"/>
                    <a:pt x="46" y="8"/>
                  </a:cubicBezTo>
                  <a:cubicBezTo>
                    <a:pt x="51" y="13"/>
                    <a:pt x="54" y="19"/>
                    <a:pt x="54" y="27"/>
                  </a:cubicBezTo>
                  <a:cubicBezTo>
                    <a:pt x="54" y="34"/>
                    <a:pt x="51" y="40"/>
                    <a:pt x="46" y="45"/>
                  </a:cubicBezTo>
                  <a:close/>
                  <a:moveTo>
                    <a:pt x="49" y="27"/>
                  </a:moveTo>
                  <a:cubicBezTo>
                    <a:pt x="49" y="14"/>
                    <a:pt x="40" y="4"/>
                    <a:pt x="27" y="4"/>
                  </a:cubicBezTo>
                  <a:cubicBezTo>
                    <a:pt x="15" y="4"/>
                    <a:pt x="5" y="14"/>
                    <a:pt x="5" y="27"/>
                  </a:cubicBezTo>
                  <a:cubicBezTo>
                    <a:pt x="5" y="39"/>
                    <a:pt x="15" y="49"/>
                    <a:pt x="27" y="49"/>
                  </a:cubicBezTo>
                  <a:cubicBezTo>
                    <a:pt x="40" y="49"/>
                    <a:pt x="49" y="39"/>
                    <a:pt x="49" y="2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1931040" y="1023480"/>
              <a:ext cx="113040" cy="163800"/>
            </a:xfrm>
            <a:custGeom>
              <a:avLst/>
              <a:gdLst/>
              <a:ahLst/>
              <a:rect l="l" t="t" r="r" b="b"/>
              <a:pathLst>
                <a:path w="36" h="52">
                  <a:moveTo>
                    <a:pt x="4" y="0"/>
                  </a:moveTo>
                  <a:cubicBezTo>
                    <a:pt x="4" y="33"/>
                    <a:pt x="4" y="33"/>
                    <a:pt x="4" y="33"/>
                  </a:cubicBezTo>
                  <a:cubicBezTo>
                    <a:pt x="4" y="43"/>
                    <a:pt x="9" y="48"/>
                    <a:pt x="18" y="48"/>
                  </a:cubicBezTo>
                  <a:cubicBezTo>
                    <a:pt x="27" y="48"/>
                    <a:pt x="32" y="43"/>
                    <a:pt x="32" y="3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45"/>
                    <a:pt x="30" y="52"/>
                    <a:pt x="18" y="52"/>
                  </a:cubicBezTo>
                  <a:cubicBezTo>
                    <a:pt x="6" y="52"/>
                    <a:pt x="0" y="45"/>
                    <a:pt x="0" y="3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2089800" y="1017000"/>
              <a:ext cx="125640" cy="169920"/>
            </a:xfrm>
            <a:custGeom>
              <a:avLst/>
              <a:gdLst/>
              <a:ahLst/>
              <a:rect l="l" t="t" r="r" b="b"/>
              <a:pathLst>
                <a:path w="80" h="108">
                  <a:moveTo>
                    <a:pt x="0" y="0"/>
                  </a:moveTo>
                  <a:lnTo>
                    <a:pt x="72" y="84"/>
                  </a:lnTo>
                  <a:lnTo>
                    <a:pt x="72" y="4"/>
                  </a:lnTo>
                  <a:lnTo>
                    <a:pt x="80" y="4"/>
                  </a:lnTo>
                  <a:lnTo>
                    <a:pt x="80" y="108"/>
                  </a:lnTo>
                  <a:lnTo>
                    <a:pt x="8" y="24"/>
                  </a:lnTo>
                  <a:lnTo>
                    <a:pt x="8" y="106"/>
                  </a:lnTo>
                  <a:lnTo>
                    <a:pt x="0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2261520" y="1023480"/>
              <a:ext cx="122400" cy="160560"/>
            </a:xfrm>
            <a:custGeom>
              <a:avLst/>
              <a:gdLst/>
              <a:ahLst/>
              <a:rect l="l" t="t" r="r" b="b"/>
              <a:pathLst>
                <a:path w="39" h="51">
                  <a:moveTo>
                    <a:pt x="0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17" y="0"/>
                    <a:pt x="23" y="0"/>
                    <a:pt x="29" y="4"/>
                  </a:cubicBezTo>
                  <a:cubicBezTo>
                    <a:pt x="35" y="8"/>
                    <a:pt x="39" y="15"/>
                    <a:pt x="39" y="25"/>
                  </a:cubicBezTo>
                  <a:cubicBezTo>
                    <a:pt x="39" y="35"/>
                    <a:pt x="36" y="42"/>
                    <a:pt x="30" y="46"/>
                  </a:cubicBezTo>
                  <a:cubicBezTo>
                    <a:pt x="25" y="50"/>
                    <a:pt x="18" y="51"/>
                    <a:pt x="10" y="51"/>
                  </a:cubicBezTo>
                  <a:cubicBezTo>
                    <a:pt x="9" y="51"/>
                    <a:pt x="9" y="51"/>
                    <a:pt x="8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0"/>
                  </a:lnTo>
                  <a:close/>
                  <a:moveTo>
                    <a:pt x="9" y="47"/>
                  </a:moveTo>
                  <a:cubicBezTo>
                    <a:pt x="10" y="47"/>
                    <a:pt x="11" y="47"/>
                    <a:pt x="11" y="47"/>
                  </a:cubicBezTo>
                  <a:cubicBezTo>
                    <a:pt x="18" y="47"/>
                    <a:pt x="23" y="46"/>
                    <a:pt x="26" y="44"/>
                  </a:cubicBezTo>
                  <a:cubicBezTo>
                    <a:pt x="31" y="40"/>
                    <a:pt x="34" y="34"/>
                    <a:pt x="34" y="25"/>
                  </a:cubicBezTo>
                  <a:cubicBezTo>
                    <a:pt x="34" y="19"/>
                    <a:pt x="32" y="13"/>
                    <a:pt x="29" y="9"/>
                  </a:cubicBezTo>
                  <a:cubicBezTo>
                    <a:pt x="24" y="4"/>
                    <a:pt x="19" y="4"/>
                    <a:pt x="10" y="4"/>
                  </a:cubicBezTo>
                  <a:cubicBezTo>
                    <a:pt x="10" y="4"/>
                    <a:pt x="9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7"/>
                    <a:pt x="5" y="47"/>
                    <a:pt x="5" y="47"/>
                  </a:cubicBezTo>
                  <a:lnTo>
                    <a:pt x="9" y="4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2394720" y="1017000"/>
              <a:ext cx="138240" cy="166680"/>
            </a:xfrm>
            <a:custGeom>
              <a:avLst/>
              <a:gdLst/>
              <a:ahLst/>
              <a:rect l="l" t="t" r="r" b="b"/>
              <a:pathLst>
                <a:path w="88" h="106">
                  <a:moveTo>
                    <a:pt x="46" y="0"/>
                  </a:moveTo>
                  <a:lnTo>
                    <a:pt x="88" y="106"/>
                  </a:lnTo>
                  <a:lnTo>
                    <a:pt x="78" y="106"/>
                  </a:lnTo>
                  <a:lnTo>
                    <a:pt x="64" y="72"/>
                  </a:lnTo>
                  <a:lnTo>
                    <a:pt x="24" y="72"/>
                  </a:lnTo>
                  <a:lnTo>
                    <a:pt x="10" y="106"/>
                  </a:lnTo>
                  <a:lnTo>
                    <a:pt x="0" y="106"/>
                  </a:lnTo>
                  <a:lnTo>
                    <a:pt x="46" y="0"/>
                  </a:lnTo>
                  <a:close/>
                  <a:moveTo>
                    <a:pt x="62" y="64"/>
                  </a:moveTo>
                  <a:lnTo>
                    <a:pt x="44" y="20"/>
                  </a:lnTo>
                  <a:lnTo>
                    <a:pt x="26" y="64"/>
                  </a:lnTo>
                  <a:lnTo>
                    <a:pt x="62" y="64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2527920" y="1023480"/>
              <a:ext cx="100080" cy="160560"/>
            </a:xfrm>
            <a:custGeom>
              <a:avLst/>
              <a:gdLst/>
              <a:ahLst/>
              <a:rect l="l" t="t" r="r" b="b"/>
              <a:pathLst>
                <a:path w="64" h="102">
                  <a:moveTo>
                    <a:pt x="28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64" y="0"/>
                  </a:lnTo>
                  <a:lnTo>
                    <a:pt x="64" y="10"/>
                  </a:lnTo>
                  <a:lnTo>
                    <a:pt x="36" y="10"/>
                  </a:lnTo>
                  <a:lnTo>
                    <a:pt x="36" y="102"/>
                  </a:lnTo>
                  <a:lnTo>
                    <a:pt x="28" y="102"/>
                  </a:lnTo>
                  <a:lnTo>
                    <a:pt x="28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2658240" y="1023480"/>
              <a:ext cx="14400" cy="160560"/>
            </a:xfrm>
            <a:prstGeom prst="rect">
              <a:avLst/>
            </a:pr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" name="CustomShape 25"/>
            <p:cNvSpPr/>
            <p:nvPr/>
          </p:nvSpPr>
          <p:spPr>
            <a:xfrm>
              <a:off x="2712240" y="1020240"/>
              <a:ext cx="169920" cy="166680"/>
            </a:xfrm>
            <a:custGeom>
              <a:avLst/>
              <a:gdLst/>
              <a:ahLst/>
              <a:rect l="l" t="t" r="r" b="b"/>
              <a:pathLst>
                <a:path w="54" h="53">
                  <a:moveTo>
                    <a:pt x="46" y="45"/>
                  </a:moveTo>
                  <a:cubicBezTo>
                    <a:pt x="41" y="50"/>
                    <a:pt x="34" y="53"/>
                    <a:pt x="27" y="53"/>
                  </a:cubicBezTo>
                  <a:cubicBezTo>
                    <a:pt x="19" y="53"/>
                    <a:pt x="13" y="50"/>
                    <a:pt x="8" y="45"/>
                  </a:cubicBezTo>
                  <a:cubicBezTo>
                    <a:pt x="3" y="40"/>
                    <a:pt x="0" y="34"/>
                    <a:pt x="0" y="27"/>
                  </a:cubicBezTo>
                  <a:cubicBezTo>
                    <a:pt x="0" y="19"/>
                    <a:pt x="2" y="13"/>
                    <a:pt x="8" y="8"/>
                  </a:cubicBezTo>
                  <a:cubicBezTo>
                    <a:pt x="13" y="3"/>
                    <a:pt x="19" y="0"/>
                    <a:pt x="27" y="0"/>
                  </a:cubicBezTo>
                  <a:cubicBezTo>
                    <a:pt x="34" y="0"/>
                    <a:pt x="41" y="3"/>
                    <a:pt x="46" y="8"/>
                  </a:cubicBezTo>
                  <a:cubicBezTo>
                    <a:pt x="51" y="13"/>
                    <a:pt x="54" y="19"/>
                    <a:pt x="54" y="27"/>
                  </a:cubicBezTo>
                  <a:cubicBezTo>
                    <a:pt x="54" y="34"/>
                    <a:pt x="51" y="40"/>
                    <a:pt x="46" y="45"/>
                  </a:cubicBezTo>
                  <a:close/>
                  <a:moveTo>
                    <a:pt x="49" y="27"/>
                  </a:moveTo>
                  <a:cubicBezTo>
                    <a:pt x="49" y="14"/>
                    <a:pt x="39" y="4"/>
                    <a:pt x="27" y="4"/>
                  </a:cubicBezTo>
                  <a:cubicBezTo>
                    <a:pt x="14" y="4"/>
                    <a:pt x="5" y="14"/>
                    <a:pt x="5" y="27"/>
                  </a:cubicBezTo>
                  <a:cubicBezTo>
                    <a:pt x="5" y="39"/>
                    <a:pt x="14" y="49"/>
                    <a:pt x="27" y="49"/>
                  </a:cubicBezTo>
                  <a:cubicBezTo>
                    <a:pt x="39" y="49"/>
                    <a:pt x="49" y="39"/>
                    <a:pt x="49" y="2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2918520" y="1017000"/>
              <a:ext cx="125640" cy="169920"/>
            </a:xfrm>
            <a:custGeom>
              <a:avLst/>
              <a:gdLst/>
              <a:ahLst/>
              <a:rect l="l" t="t" r="r" b="b"/>
              <a:pathLst>
                <a:path w="80" h="108">
                  <a:moveTo>
                    <a:pt x="0" y="0"/>
                  </a:moveTo>
                  <a:lnTo>
                    <a:pt x="72" y="84"/>
                  </a:lnTo>
                  <a:lnTo>
                    <a:pt x="72" y="4"/>
                  </a:lnTo>
                  <a:lnTo>
                    <a:pt x="80" y="4"/>
                  </a:lnTo>
                  <a:lnTo>
                    <a:pt x="80" y="108"/>
                  </a:lnTo>
                  <a:lnTo>
                    <a:pt x="10" y="24"/>
                  </a:lnTo>
                  <a:lnTo>
                    <a:pt x="10" y="106"/>
                  </a:lnTo>
                  <a:lnTo>
                    <a:pt x="0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" name="CustomShape 27"/>
            <p:cNvSpPr/>
            <p:nvPr/>
          </p:nvSpPr>
          <p:spPr>
            <a:xfrm>
              <a:off x="650160" y="645480"/>
              <a:ext cx="641520" cy="636840"/>
            </a:xfrm>
            <a:custGeom>
              <a:avLst/>
              <a:gdLst/>
              <a:ahLst/>
              <a:rect l="l" t="t" r="r" b="b"/>
              <a:pathLst>
                <a:path w="202" h="201">
                  <a:moveTo>
                    <a:pt x="201" y="85"/>
                  </a:moveTo>
                  <a:cubicBezTo>
                    <a:pt x="193" y="37"/>
                    <a:pt x="151" y="0"/>
                    <a:pt x="102" y="0"/>
                  </a:cubicBezTo>
                  <a:cubicBezTo>
                    <a:pt x="97" y="0"/>
                    <a:pt x="92" y="1"/>
                    <a:pt x="87" y="1"/>
                  </a:cubicBezTo>
                  <a:cubicBezTo>
                    <a:pt x="61" y="5"/>
                    <a:pt x="38" y="20"/>
                    <a:pt x="22" y="41"/>
                  </a:cubicBezTo>
                  <a:cubicBezTo>
                    <a:pt x="7" y="63"/>
                    <a:pt x="0" y="89"/>
                    <a:pt x="4" y="116"/>
                  </a:cubicBezTo>
                  <a:cubicBezTo>
                    <a:pt x="12" y="165"/>
                    <a:pt x="54" y="201"/>
                    <a:pt x="103" y="201"/>
                  </a:cubicBezTo>
                  <a:cubicBezTo>
                    <a:pt x="103" y="201"/>
                    <a:pt x="103" y="201"/>
                    <a:pt x="103" y="201"/>
                  </a:cubicBezTo>
                  <a:cubicBezTo>
                    <a:pt x="108" y="201"/>
                    <a:pt x="113" y="201"/>
                    <a:pt x="118" y="200"/>
                  </a:cubicBezTo>
                  <a:cubicBezTo>
                    <a:pt x="144" y="196"/>
                    <a:pt x="167" y="182"/>
                    <a:pt x="183" y="160"/>
                  </a:cubicBezTo>
                  <a:cubicBezTo>
                    <a:pt x="195" y="143"/>
                    <a:pt x="202" y="123"/>
                    <a:pt x="202" y="101"/>
                  </a:cubicBezTo>
                  <a:cubicBezTo>
                    <a:pt x="202" y="96"/>
                    <a:pt x="201" y="90"/>
                    <a:pt x="201" y="85"/>
                  </a:cubicBezTo>
                  <a:moveTo>
                    <a:pt x="174" y="151"/>
                  </a:moveTo>
                  <a:cubicBezTo>
                    <a:pt x="161" y="169"/>
                    <a:pt x="142" y="181"/>
                    <a:pt x="120" y="185"/>
                  </a:cubicBezTo>
                  <a:cubicBezTo>
                    <a:pt x="115" y="185"/>
                    <a:pt x="111" y="186"/>
                    <a:pt x="107" y="186"/>
                  </a:cubicBezTo>
                  <a:cubicBezTo>
                    <a:pt x="66" y="186"/>
                    <a:pt x="30" y="155"/>
                    <a:pt x="23" y="114"/>
                  </a:cubicBezTo>
                  <a:cubicBezTo>
                    <a:pt x="20" y="91"/>
                    <a:pt x="25" y="68"/>
                    <a:pt x="39" y="50"/>
                  </a:cubicBezTo>
                  <a:cubicBezTo>
                    <a:pt x="52" y="32"/>
                    <a:pt x="71" y="20"/>
                    <a:pt x="93" y="17"/>
                  </a:cubicBezTo>
                  <a:cubicBezTo>
                    <a:pt x="97" y="16"/>
                    <a:pt x="102" y="15"/>
                    <a:pt x="106" y="15"/>
                  </a:cubicBezTo>
                  <a:cubicBezTo>
                    <a:pt x="147" y="15"/>
                    <a:pt x="183" y="46"/>
                    <a:pt x="189" y="87"/>
                  </a:cubicBezTo>
                  <a:cubicBezTo>
                    <a:pt x="193" y="110"/>
                    <a:pt x="187" y="133"/>
                    <a:pt x="174" y="151"/>
                  </a:cubicBezTo>
                </a:path>
              </a:pathLst>
            </a:custGeom>
            <a:solidFill>
              <a:srgbClr val="d1222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7" name="CustomShape 28"/>
            <p:cNvSpPr/>
            <p:nvPr/>
          </p:nvSpPr>
          <p:spPr>
            <a:xfrm>
              <a:off x="780120" y="582120"/>
              <a:ext cx="657360" cy="655920"/>
            </a:xfrm>
            <a:custGeom>
              <a:avLst/>
              <a:gdLst/>
              <a:ahLst/>
              <a:rect l="l" t="t" r="r" b="b"/>
              <a:pathLst>
                <a:path w="207" h="207">
                  <a:moveTo>
                    <a:pt x="181" y="135"/>
                  </a:moveTo>
                  <a:cubicBezTo>
                    <a:pt x="174" y="150"/>
                    <a:pt x="163" y="164"/>
                    <a:pt x="149" y="173"/>
                  </a:cubicBezTo>
                  <a:cubicBezTo>
                    <a:pt x="148" y="174"/>
                    <a:pt x="146" y="175"/>
                    <a:pt x="144" y="176"/>
                  </a:cubicBezTo>
                  <a:cubicBezTo>
                    <a:pt x="144" y="178"/>
                    <a:pt x="143" y="179"/>
                    <a:pt x="142" y="180"/>
                  </a:cubicBezTo>
                  <a:cubicBezTo>
                    <a:pt x="134" y="191"/>
                    <a:pt x="124" y="200"/>
                    <a:pt x="113" y="207"/>
                  </a:cubicBezTo>
                  <a:cubicBezTo>
                    <a:pt x="129" y="205"/>
                    <a:pt x="144" y="199"/>
                    <a:pt x="157" y="190"/>
                  </a:cubicBezTo>
                  <a:cubicBezTo>
                    <a:pt x="163" y="186"/>
                    <a:pt x="169" y="181"/>
                    <a:pt x="173" y="176"/>
                  </a:cubicBezTo>
                  <a:cubicBezTo>
                    <a:pt x="179" y="164"/>
                    <a:pt x="182" y="150"/>
                    <a:pt x="181" y="135"/>
                  </a:cubicBezTo>
                  <a:moveTo>
                    <a:pt x="18" y="116"/>
                  </a:moveTo>
                  <a:cubicBezTo>
                    <a:pt x="14" y="128"/>
                    <a:pt x="13" y="141"/>
                    <a:pt x="15" y="154"/>
                  </a:cubicBezTo>
                  <a:cubicBezTo>
                    <a:pt x="16" y="156"/>
                    <a:pt x="16" y="158"/>
                    <a:pt x="17" y="159"/>
                  </a:cubicBezTo>
                  <a:cubicBezTo>
                    <a:pt x="30" y="182"/>
                    <a:pt x="52" y="198"/>
                    <a:pt x="78" y="205"/>
                  </a:cubicBezTo>
                  <a:cubicBezTo>
                    <a:pt x="78" y="205"/>
                    <a:pt x="79" y="205"/>
                    <a:pt x="79" y="205"/>
                  </a:cubicBezTo>
                  <a:cubicBezTo>
                    <a:pt x="94" y="202"/>
                    <a:pt x="108" y="196"/>
                    <a:pt x="119" y="186"/>
                  </a:cubicBezTo>
                  <a:cubicBezTo>
                    <a:pt x="113" y="187"/>
                    <a:pt x="108" y="188"/>
                    <a:pt x="102" y="188"/>
                  </a:cubicBezTo>
                  <a:cubicBezTo>
                    <a:pt x="96" y="188"/>
                    <a:pt x="91" y="187"/>
                    <a:pt x="86" y="186"/>
                  </a:cubicBezTo>
                  <a:cubicBezTo>
                    <a:pt x="64" y="182"/>
                    <a:pt x="44" y="169"/>
                    <a:pt x="31" y="150"/>
                  </a:cubicBezTo>
                  <a:cubicBezTo>
                    <a:pt x="24" y="139"/>
                    <a:pt x="20" y="128"/>
                    <a:pt x="18" y="116"/>
                  </a:cubicBezTo>
                  <a:moveTo>
                    <a:pt x="39" y="40"/>
                  </a:moveTo>
                  <a:cubicBezTo>
                    <a:pt x="30" y="42"/>
                    <a:pt x="22" y="47"/>
                    <a:pt x="14" y="53"/>
                  </a:cubicBezTo>
                  <a:cubicBezTo>
                    <a:pt x="9" y="62"/>
                    <a:pt x="5" y="73"/>
                    <a:pt x="3" y="85"/>
                  </a:cubicBezTo>
                  <a:cubicBezTo>
                    <a:pt x="0" y="101"/>
                    <a:pt x="1" y="116"/>
                    <a:pt x="4" y="131"/>
                  </a:cubicBezTo>
                  <a:cubicBezTo>
                    <a:pt x="6" y="117"/>
                    <a:pt x="10" y="104"/>
                    <a:pt x="17" y="92"/>
                  </a:cubicBezTo>
                  <a:cubicBezTo>
                    <a:pt x="17" y="89"/>
                    <a:pt x="18" y="86"/>
                    <a:pt x="18" y="83"/>
                  </a:cubicBezTo>
                  <a:cubicBezTo>
                    <a:pt x="21" y="67"/>
                    <a:pt x="29" y="52"/>
                    <a:pt x="39" y="40"/>
                  </a:cubicBezTo>
                  <a:moveTo>
                    <a:pt x="103" y="0"/>
                  </a:moveTo>
                  <a:cubicBezTo>
                    <a:pt x="83" y="0"/>
                    <a:pt x="64" y="6"/>
                    <a:pt x="47" y="17"/>
                  </a:cubicBezTo>
                  <a:cubicBezTo>
                    <a:pt x="44" y="19"/>
                    <a:pt x="42" y="21"/>
                    <a:pt x="40" y="23"/>
                  </a:cubicBezTo>
                  <a:cubicBezTo>
                    <a:pt x="42" y="22"/>
                    <a:pt x="44" y="22"/>
                    <a:pt x="46" y="21"/>
                  </a:cubicBezTo>
                  <a:cubicBezTo>
                    <a:pt x="51" y="21"/>
                    <a:pt x="56" y="20"/>
                    <a:pt x="61" y="20"/>
                  </a:cubicBezTo>
                  <a:cubicBezTo>
                    <a:pt x="62" y="20"/>
                    <a:pt x="63" y="20"/>
                    <a:pt x="64" y="20"/>
                  </a:cubicBezTo>
                  <a:cubicBezTo>
                    <a:pt x="76" y="14"/>
                    <a:pt x="90" y="10"/>
                    <a:pt x="104" y="10"/>
                  </a:cubicBezTo>
                  <a:cubicBezTo>
                    <a:pt x="109" y="10"/>
                    <a:pt x="114" y="11"/>
                    <a:pt x="119" y="12"/>
                  </a:cubicBezTo>
                  <a:cubicBezTo>
                    <a:pt x="159" y="19"/>
                    <a:pt x="187" y="54"/>
                    <a:pt x="189" y="94"/>
                  </a:cubicBezTo>
                  <a:cubicBezTo>
                    <a:pt x="194" y="104"/>
                    <a:pt x="198" y="114"/>
                    <a:pt x="199" y="126"/>
                  </a:cubicBezTo>
                  <a:cubicBezTo>
                    <a:pt x="200" y="127"/>
                    <a:pt x="200" y="128"/>
                    <a:pt x="200" y="129"/>
                  </a:cubicBezTo>
                  <a:cubicBezTo>
                    <a:pt x="200" y="127"/>
                    <a:pt x="201" y="125"/>
                    <a:pt x="201" y="122"/>
                  </a:cubicBezTo>
                  <a:cubicBezTo>
                    <a:pt x="207" y="95"/>
                    <a:pt x="201" y="68"/>
                    <a:pt x="186" y="45"/>
                  </a:cubicBezTo>
                  <a:cubicBezTo>
                    <a:pt x="171" y="22"/>
                    <a:pt x="148" y="6"/>
                    <a:pt x="122" y="1"/>
                  </a:cubicBezTo>
                  <a:cubicBezTo>
                    <a:pt x="115" y="0"/>
                    <a:pt x="109" y="0"/>
                    <a:pt x="103" y="0"/>
                  </a:cubicBezTo>
                </a:path>
              </a:pathLst>
            </a:custGeom>
            <a:solidFill>
              <a:srgbClr val="00669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8" name="CustomShape 29"/>
            <p:cNvSpPr/>
            <p:nvPr/>
          </p:nvSpPr>
          <p:spPr>
            <a:xfrm>
              <a:off x="824760" y="645480"/>
              <a:ext cx="412920" cy="592200"/>
            </a:xfrm>
            <a:custGeom>
              <a:avLst/>
              <a:gdLst/>
              <a:ahLst/>
              <a:rect l="l" t="t" r="r" b="b"/>
              <a:pathLst>
                <a:path w="130" h="187">
                  <a:moveTo>
                    <a:pt x="130" y="156"/>
                  </a:moveTo>
                  <a:cubicBezTo>
                    <a:pt x="123" y="161"/>
                    <a:pt x="114" y="164"/>
                    <a:pt x="105" y="166"/>
                  </a:cubicBezTo>
                  <a:cubicBezTo>
                    <a:pt x="94" y="176"/>
                    <a:pt x="80" y="182"/>
                    <a:pt x="65" y="185"/>
                  </a:cubicBezTo>
                  <a:cubicBezTo>
                    <a:pt x="65" y="185"/>
                    <a:pt x="64" y="185"/>
                    <a:pt x="64" y="185"/>
                  </a:cubicBezTo>
                  <a:cubicBezTo>
                    <a:pt x="66" y="185"/>
                    <a:pt x="67" y="185"/>
                    <a:pt x="69" y="186"/>
                  </a:cubicBezTo>
                  <a:cubicBezTo>
                    <a:pt x="75" y="187"/>
                    <a:pt x="81" y="187"/>
                    <a:pt x="87" y="187"/>
                  </a:cubicBezTo>
                  <a:cubicBezTo>
                    <a:pt x="91" y="187"/>
                    <a:pt x="95" y="187"/>
                    <a:pt x="99" y="187"/>
                  </a:cubicBezTo>
                  <a:cubicBezTo>
                    <a:pt x="110" y="180"/>
                    <a:pt x="120" y="171"/>
                    <a:pt x="128" y="160"/>
                  </a:cubicBezTo>
                  <a:cubicBezTo>
                    <a:pt x="129" y="159"/>
                    <a:pt x="130" y="158"/>
                    <a:pt x="130" y="156"/>
                  </a:cubicBezTo>
                  <a:moveTo>
                    <a:pt x="47" y="0"/>
                  </a:moveTo>
                  <a:cubicBezTo>
                    <a:pt x="42" y="0"/>
                    <a:pt x="37" y="1"/>
                    <a:pt x="32" y="1"/>
                  </a:cubicBezTo>
                  <a:cubicBezTo>
                    <a:pt x="30" y="2"/>
                    <a:pt x="28" y="2"/>
                    <a:pt x="26" y="3"/>
                  </a:cubicBezTo>
                  <a:cubicBezTo>
                    <a:pt x="15" y="11"/>
                    <a:pt x="7" y="21"/>
                    <a:pt x="0" y="33"/>
                  </a:cubicBezTo>
                  <a:cubicBezTo>
                    <a:pt x="8" y="27"/>
                    <a:pt x="16" y="22"/>
                    <a:pt x="25" y="20"/>
                  </a:cubicBezTo>
                  <a:cubicBezTo>
                    <a:pt x="30" y="14"/>
                    <a:pt x="36" y="9"/>
                    <a:pt x="42" y="5"/>
                  </a:cubicBezTo>
                  <a:cubicBezTo>
                    <a:pt x="44" y="3"/>
                    <a:pt x="47" y="2"/>
                    <a:pt x="50" y="0"/>
                  </a:cubicBezTo>
                  <a:cubicBezTo>
                    <a:pt x="49" y="0"/>
                    <a:pt x="48" y="0"/>
                    <a:pt x="47" y="0"/>
                  </a:cubicBezTo>
                </a:path>
              </a:pathLst>
            </a:custGeom>
            <a:solidFill>
              <a:srgbClr val="000e1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" name="CustomShape 30"/>
            <p:cNvSpPr/>
            <p:nvPr/>
          </p:nvSpPr>
          <p:spPr>
            <a:xfrm>
              <a:off x="789840" y="715320"/>
              <a:ext cx="628920" cy="630360"/>
            </a:xfrm>
            <a:custGeom>
              <a:avLst/>
              <a:gdLst/>
              <a:ahLst/>
              <a:rect l="l" t="t" r="r" b="b"/>
              <a:pathLst>
                <a:path w="198" h="199">
                  <a:moveTo>
                    <a:pt x="1" y="89"/>
                  </a:moveTo>
                  <a:cubicBezTo>
                    <a:pt x="0" y="97"/>
                    <a:pt x="1" y="106"/>
                    <a:pt x="2" y="115"/>
                  </a:cubicBezTo>
                  <a:cubicBezTo>
                    <a:pt x="4" y="126"/>
                    <a:pt x="8" y="137"/>
                    <a:pt x="13" y="147"/>
                  </a:cubicBezTo>
                  <a:cubicBezTo>
                    <a:pt x="20" y="153"/>
                    <a:pt x="29" y="157"/>
                    <a:pt x="37" y="160"/>
                  </a:cubicBezTo>
                  <a:cubicBezTo>
                    <a:pt x="25" y="148"/>
                    <a:pt x="17" y="134"/>
                    <a:pt x="14" y="117"/>
                  </a:cubicBezTo>
                  <a:cubicBezTo>
                    <a:pt x="8" y="109"/>
                    <a:pt x="4" y="99"/>
                    <a:pt x="1" y="89"/>
                  </a:cubicBezTo>
                  <a:moveTo>
                    <a:pt x="197" y="87"/>
                  </a:moveTo>
                  <a:cubicBezTo>
                    <a:pt x="192" y="105"/>
                    <a:pt x="183" y="121"/>
                    <a:pt x="170" y="134"/>
                  </a:cubicBezTo>
                  <a:cubicBezTo>
                    <a:pt x="168" y="139"/>
                    <a:pt x="165" y="144"/>
                    <a:pt x="162" y="149"/>
                  </a:cubicBezTo>
                  <a:cubicBezTo>
                    <a:pt x="149" y="167"/>
                    <a:pt x="130" y="179"/>
                    <a:pt x="108" y="182"/>
                  </a:cubicBezTo>
                  <a:cubicBezTo>
                    <a:pt x="104" y="183"/>
                    <a:pt x="99" y="183"/>
                    <a:pt x="95" y="183"/>
                  </a:cubicBezTo>
                  <a:cubicBezTo>
                    <a:pt x="86" y="183"/>
                    <a:pt x="77" y="182"/>
                    <a:pt x="68" y="179"/>
                  </a:cubicBezTo>
                  <a:cubicBezTo>
                    <a:pt x="65" y="179"/>
                    <a:pt x="62" y="179"/>
                    <a:pt x="59" y="179"/>
                  </a:cubicBezTo>
                  <a:cubicBezTo>
                    <a:pt x="59" y="179"/>
                    <a:pt x="59" y="179"/>
                    <a:pt x="59" y="179"/>
                  </a:cubicBezTo>
                  <a:cubicBezTo>
                    <a:pt x="52" y="179"/>
                    <a:pt x="45" y="178"/>
                    <a:pt x="38" y="177"/>
                  </a:cubicBezTo>
                  <a:cubicBezTo>
                    <a:pt x="39" y="178"/>
                    <a:pt x="41" y="179"/>
                    <a:pt x="42" y="180"/>
                  </a:cubicBezTo>
                  <a:cubicBezTo>
                    <a:pt x="59" y="192"/>
                    <a:pt x="79" y="199"/>
                    <a:pt x="99" y="199"/>
                  </a:cubicBezTo>
                  <a:cubicBezTo>
                    <a:pt x="105" y="199"/>
                    <a:pt x="110" y="198"/>
                    <a:pt x="115" y="198"/>
                  </a:cubicBezTo>
                  <a:cubicBezTo>
                    <a:pt x="141" y="194"/>
                    <a:pt x="163" y="180"/>
                    <a:pt x="179" y="158"/>
                  </a:cubicBezTo>
                  <a:cubicBezTo>
                    <a:pt x="191" y="141"/>
                    <a:pt x="198" y="121"/>
                    <a:pt x="198" y="100"/>
                  </a:cubicBezTo>
                  <a:cubicBezTo>
                    <a:pt x="198" y="96"/>
                    <a:pt x="197" y="91"/>
                    <a:pt x="197" y="87"/>
                  </a:cubicBezTo>
                  <a:moveTo>
                    <a:pt x="123" y="3"/>
                  </a:moveTo>
                  <a:cubicBezTo>
                    <a:pt x="133" y="11"/>
                    <a:pt x="141" y="21"/>
                    <a:pt x="147" y="33"/>
                  </a:cubicBezTo>
                  <a:cubicBezTo>
                    <a:pt x="163" y="46"/>
                    <a:pt x="174" y="64"/>
                    <a:pt x="177" y="86"/>
                  </a:cubicBezTo>
                  <a:cubicBezTo>
                    <a:pt x="177" y="88"/>
                    <a:pt x="178" y="91"/>
                    <a:pt x="178" y="93"/>
                  </a:cubicBezTo>
                  <a:cubicBezTo>
                    <a:pt x="181" y="87"/>
                    <a:pt x="183" y="80"/>
                    <a:pt x="184" y="73"/>
                  </a:cubicBezTo>
                  <a:cubicBezTo>
                    <a:pt x="186" y="66"/>
                    <a:pt x="186" y="59"/>
                    <a:pt x="186" y="52"/>
                  </a:cubicBezTo>
                  <a:cubicBezTo>
                    <a:pt x="179" y="39"/>
                    <a:pt x="169" y="27"/>
                    <a:pt x="156" y="18"/>
                  </a:cubicBezTo>
                  <a:cubicBezTo>
                    <a:pt x="146" y="11"/>
                    <a:pt x="135" y="6"/>
                    <a:pt x="123" y="3"/>
                  </a:cubicBezTo>
                  <a:moveTo>
                    <a:pt x="94" y="0"/>
                  </a:moveTo>
                  <a:cubicBezTo>
                    <a:pt x="90" y="0"/>
                    <a:pt x="87" y="0"/>
                    <a:pt x="84" y="1"/>
                  </a:cubicBezTo>
                  <a:cubicBezTo>
                    <a:pt x="58" y="5"/>
                    <a:pt x="35" y="19"/>
                    <a:pt x="20" y="41"/>
                  </a:cubicBezTo>
                  <a:cubicBezTo>
                    <a:pt x="17" y="44"/>
                    <a:pt x="16" y="47"/>
                    <a:pt x="14" y="50"/>
                  </a:cubicBezTo>
                  <a:cubicBezTo>
                    <a:pt x="13" y="58"/>
                    <a:pt x="13" y="66"/>
                    <a:pt x="15" y="74"/>
                  </a:cubicBezTo>
                  <a:cubicBezTo>
                    <a:pt x="17" y="65"/>
                    <a:pt x="22" y="57"/>
                    <a:pt x="27" y="49"/>
                  </a:cubicBezTo>
                  <a:cubicBezTo>
                    <a:pt x="40" y="31"/>
                    <a:pt x="60" y="19"/>
                    <a:pt x="81" y="15"/>
                  </a:cubicBezTo>
                  <a:cubicBezTo>
                    <a:pt x="86" y="14"/>
                    <a:pt x="90" y="14"/>
                    <a:pt x="94" y="14"/>
                  </a:cubicBezTo>
                  <a:cubicBezTo>
                    <a:pt x="104" y="14"/>
                    <a:pt x="113" y="16"/>
                    <a:pt x="121" y="19"/>
                  </a:cubicBezTo>
                  <a:cubicBezTo>
                    <a:pt x="113" y="11"/>
                    <a:pt x="104" y="4"/>
                    <a:pt x="94" y="0"/>
                  </a:cubicBezTo>
                </a:path>
              </a:pathLst>
            </a:custGeom>
            <a:solidFill>
              <a:srgbClr val="99cc3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" name="CustomShape 31"/>
            <p:cNvSpPr/>
            <p:nvPr/>
          </p:nvSpPr>
          <p:spPr>
            <a:xfrm>
              <a:off x="830880" y="715320"/>
              <a:ext cx="425520" cy="567000"/>
            </a:xfrm>
            <a:custGeom>
              <a:avLst/>
              <a:gdLst/>
              <a:ahLst/>
              <a:rect l="l" t="t" r="r" b="b"/>
              <a:pathLst>
                <a:path w="134" h="179">
                  <a:moveTo>
                    <a:pt x="0" y="147"/>
                  </a:moveTo>
                  <a:cubicBezTo>
                    <a:pt x="6" y="158"/>
                    <a:pt x="15" y="168"/>
                    <a:pt x="25" y="177"/>
                  </a:cubicBezTo>
                  <a:cubicBezTo>
                    <a:pt x="32" y="178"/>
                    <a:pt x="39" y="179"/>
                    <a:pt x="46" y="179"/>
                  </a:cubicBezTo>
                  <a:cubicBezTo>
                    <a:pt x="46" y="179"/>
                    <a:pt x="46" y="179"/>
                    <a:pt x="46" y="179"/>
                  </a:cubicBezTo>
                  <a:cubicBezTo>
                    <a:pt x="49" y="179"/>
                    <a:pt x="52" y="179"/>
                    <a:pt x="55" y="179"/>
                  </a:cubicBezTo>
                  <a:cubicBezTo>
                    <a:pt x="47" y="176"/>
                    <a:pt x="40" y="172"/>
                    <a:pt x="33" y="167"/>
                  </a:cubicBezTo>
                  <a:cubicBezTo>
                    <a:pt x="30" y="165"/>
                    <a:pt x="27" y="162"/>
                    <a:pt x="24" y="160"/>
                  </a:cubicBezTo>
                  <a:cubicBezTo>
                    <a:pt x="16" y="157"/>
                    <a:pt x="7" y="153"/>
                    <a:pt x="0" y="147"/>
                  </a:cubicBezTo>
                  <a:moveTo>
                    <a:pt x="86" y="0"/>
                  </a:moveTo>
                  <a:cubicBezTo>
                    <a:pt x="84" y="0"/>
                    <a:pt x="82" y="0"/>
                    <a:pt x="81" y="0"/>
                  </a:cubicBezTo>
                  <a:cubicBezTo>
                    <a:pt x="91" y="4"/>
                    <a:pt x="100" y="11"/>
                    <a:pt x="108" y="19"/>
                  </a:cubicBezTo>
                  <a:cubicBezTo>
                    <a:pt x="116" y="21"/>
                    <a:pt x="123" y="25"/>
                    <a:pt x="130" y="30"/>
                  </a:cubicBezTo>
                  <a:cubicBezTo>
                    <a:pt x="131" y="31"/>
                    <a:pt x="132" y="32"/>
                    <a:pt x="134" y="33"/>
                  </a:cubicBezTo>
                  <a:cubicBezTo>
                    <a:pt x="128" y="21"/>
                    <a:pt x="120" y="11"/>
                    <a:pt x="110" y="3"/>
                  </a:cubicBezTo>
                  <a:cubicBezTo>
                    <a:pt x="102" y="1"/>
                    <a:pt x="94" y="0"/>
                    <a:pt x="86" y="0"/>
                  </a:cubicBezTo>
                </a:path>
              </a:pathLst>
            </a:custGeom>
            <a:solidFill>
              <a:srgbClr val="7d1b0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" name="CustomShape 32"/>
            <p:cNvSpPr/>
            <p:nvPr/>
          </p:nvSpPr>
          <p:spPr>
            <a:xfrm>
              <a:off x="793080" y="874080"/>
              <a:ext cx="622440" cy="265320"/>
            </a:xfrm>
            <a:custGeom>
              <a:avLst/>
              <a:gdLst/>
              <a:ahLst/>
              <a:rect l="l" t="t" r="r" b="b"/>
              <a:pathLst>
                <a:path w="196" h="84">
                  <a:moveTo>
                    <a:pt x="185" y="2"/>
                  </a:moveTo>
                  <a:cubicBezTo>
                    <a:pt x="185" y="9"/>
                    <a:pt x="185" y="16"/>
                    <a:pt x="183" y="23"/>
                  </a:cubicBezTo>
                  <a:cubicBezTo>
                    <a:pt x="182" y="30"/>
                    <a:pt x="180" y="37"/>
                    <a:pt x="177" y="43"/>
                  </a:cubicBezTo>
                  <a:cubicBezTo>
                    <a:pt x="178" y="58"/>
                    <a:pt x="175" y="72"/>
                    <a:pt x="169" y="84"/>
                  </a:cubicBezTo>
                  <a:cubicBezTo>
                    <a:pt x="182" y="71"/>
                    <a:pt x="191" y="55"/>
                    <a:pt x="196" y="37"/>
                  </a:cubicBezTo>
                  <a:cubicBezTo>
                    <a:pt x="196" y="36"/>
                    <a:pt x="196" y="35"/>
                    <a:pt x="195" y="34"/>
                  </a:cubicBezTo>
                  <a:cubicBezTo>
                    <a:pt x="194" y="22"/>
                    <a:pt x="190" y="12"/>
                    <a:pt x="185" y="2"/>
                  </a:cubicBezTo>
                  <a:moveTo>
                    <a:pt x="13" y="0"/>
                  </a:moveTo>
                  <a:cubicBezTo>
                    <a:pt x="6" y="12"/>
                    <a:pt x="2" y="25"/>
                    <a:pt x="0" y="39"/>
                  </a:cubicBezTo>
                  <a:cubicBezTo>
                    <a:pt x="3" y="49"/>
                    <a:pt x="7" y="59"/>
                    <a:pt x="13" y="67"/>
                  </a:cubicBezTo>
                  <a:cubicBezTo>
                    <a:pt x="12" y="66"/>
                    <a:pt x="12" y="64"/>
                    <a:pt x="11" y="62"/>
                  </a:cubicBezTo>
                  <a:cubicBezTo>
                    <a:pt x="9" y="49"/>
                    <a:pt x="10" y="36"/>
                    <a:pt x="14" y="24"/>
                  </a:cubicBezTo>
                  <a:cubicBezTo>
                    <a:pt x="12" y="16"/>
                    <a:pt x="12" y="8"/>
                    <a:pt x="13" y="0"/>
                  </a:cubicBezTo>
                </a:path>
              </a:pathLst>
            </a:custGeom>
            <a:solidFill>
              <a:srgbClr val="00521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32" name="Google Shape;53;p21" descr=""/>
          <p:cNvPicPr/>
          <p:nvPr/>
        </p:nvPicPr>
        <p:blipFill>
          <a:blip r:embed="rId2"/>
          <a:stretch/>
        </p:blipFill>
        <p:spPr>
          <a:xfrm>
            <a:off x="4548600" y="0"/>
            <a:ext cx="4616640" cy="6874200"/>
          </a:xfrm>
          <a:prstGeom prst="rect">
            <a:avLst/>
          </a:prstGeom>
          <a:ln w="0">
            <a:noFill/>
          </a:ln>
        </p:spPr>
      </p:pic>
      <p:sp>
        <p:nvSpPr>
          <p:cNvPr id="33" name="PlaceHolder 3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CI" sz="4400" spc="-1" strike="noStrike">
                <a:latin typeface="Arial"/>
              </a:rPr>
              <a:t>Cliquez pour éditer le format du texte-titre</a:t>
            </a:r>
            <a:endParaRPr b="0" lang="fr-CI" sz="4400" spc="-1" strike="noStrike">
              <a:latin typeface="Arial"/>
            </a:endParaRPr>
          </a:p>
        </p:txBody>
      </p:sp>
      <p:sp>
        <p:nvSpPr>
          <p:cNvPr id="34" name="PlaceHolder 3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3200" spc="-1" strike="noStrike">
                <a:latin typeface="Arial"/>
              </a:rPr>
              <a:t>Cliquez pour éditer le format du plan de texte</a:t>
            </a:r>
            <a:endParaRPr b="0" lang="fr-CI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CI" sz="2800" spc="-1" strike="noStrike">
                <a:latin typeface="Arial"/>
              </a:rPr>
              <a:t>Second niveau de plan</a:t>
            </a:r>
            <a:endParaRPr b="0" lang="fr-CI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400" spc="-1" strike="noStrike">
                <a:latin typeface="Arial"/>
              </a:rPr>
              <a:t>Troisième niveau de plan</a:t>
            </a:r>
            <a:endParaRPr b="0" lang="fr-CI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CI" sz="2000" spc="-1" strike="noStrike">
                <a:latin typeface="Arial"/>
              </a:rPr>
              <a:t>Quatrième niveau de plan</a:t>
            </a:r>
            <a:endParaRPr b="0" lang="fr-CI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000" spc="-1" strike="noStrike">
                <a:latin typeface="Arial"/>
              </a:rPr>
              <a:t>Cinquième niveau de plan</a:t>
            </a:r>
            <a:endParaRPr b="0" lang="fr-CI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000" spc="-1" strike="noStrike">
                <a:latin typeface="Arial"/>
              </a:rPr>
              <a:t>Sixième niveau de plan</a:t>
            </a:r>
            <a:endParaRPr b="0" lang="fr-CI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000" spc="-1" strike="noStrike">
                <a:latin typeface="Arial"/>
              </a:rPr>
              <a:t>Septième niveau de plan</a:t>
            </a:r>
            <a:endParaRPr b="0" lang="fr-CI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366480" y="390960"/>
            <a:ext cx="809856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chemeClr val="dk1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CI" sz="4400" spc="-1" strike="noStrike">
                <a:latin typeface="Arial"/>
              </a:rPr>
              <a:t>Cliquez pour éditer le format du texte-titre</a:t>
            </a:r>
            <a:endParaRPr b="0" lang="fr-CI" sz="44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3200" spc="-1" strike="noStrike">
                <a:latin typeface="Arial"/>
              </a:rPr>
              <a:t>Cliquez pour éditer le format du plan de texte</a:t>
            </a:r>
            <a:endParaRPr b="0" lang="fr-CI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CI" sz="2800" spc="-1" strike="noStrike">
                <a:latin typeface="Arial"/>
              </a:rPr>
              <a:t>Second niveau de plan</a:t>
            </a:r>
            <a:endParaRPr b="0" lang="fr-CI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400" spc="-1" strike="noStrike">
                <a:latin typeface="Arial"/>
              </a:rPr>
              <a:t>Troisième niveau de plan</a:t>
            </a:r>
            <a:endParaRPr b="0" lang="fr-CI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CI" sz="2000" spc="-1" strike="noStrike">
                <a:latin typeface="Arial"/>
              </a:rPr>
              <a:t>Quatrième niveau de plan</a:t>
            </a:r>
            <a:endParaRPr b="0" lang="fr-CI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000" spc="-1" strike="noStrike">
                <a:latin typeface="Arial"/>
              </a:rPr>
              <a:t>Cinquième niveau de plan</a:t>
            </a:r>
            <a:endParaRPr b="0" lang="fr-CI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000" spc="-1" strike="noStrike">
                <a:latin typeface="Arial"/>
              </a:rPr>
              <a:t>Sixième niveau de plan</a:t>
            </a:r>
            <a:endParaRPr b="0" lang="fr-CI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000" spc="-1" strike="noStrike">
                <a:latin typeface="Arial"/>
              </a:rPr>
              <a:t>Septième niveau de plan</a:t>
            </a:r>
            <a:endParaRPr b="0" lang="fr-CI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366480" y="390960"/>
            <a:ext cx="809856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chemeClr val="dk1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CI" sz="4400" spc="-1" strike="noStrike">
                <a:latin typeface="Arial"/>
              </a:rPr>
              <a:t>Cliquez pour éditer le format du texte-titre</a:t>
            </a:r>
            <a:endParaRPr b="0" lang="fr-CI" sz="44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3200" spc="-1" strike="noStrike">
                <a:latin typeface="Arial"/>
              </a:rPr>
              <a:t>Cliquez pour éditer le format du plan de texte</a:t>
            </a:r>
            <a:endParaRPr b="0" lang="fr-CI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CI" sz="2800" spc="-1" strike="noStrike">
                <a:latin typeface="Arial"/>
              </a:rPr>
              <a:t>Second niveau de plan</a:t>
            </a:r>
            <a:endParaRPr b="0" lang="fr-CI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400" spc="-1" strike="noStrike">
                <a:latin typeface="Arial"/>
              </a:rPr>
              <a:t>Troisième niveau de plan</a:t>
            </a:r>
            <a:endParaRPr b="0" lang="fr-CI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CI" sz="2000" spc="-1" strike="noStrike">
                <a:latin typeface="Arial"/>
              </a:rPr>
              <a:t>Quatrième niveau de plan</a:t>
            </a:r>
            <a:endParaRPr b="0" lang="fr-CI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000" spc="-1" strike="noStrike">
                <a:latin typeface="Arial"/>
              </a:rPr>
              <a:t>Cinquième niveau de plan</a:t>
            </a:r>
            <a:endParaRPr b="0" lang="fr-CI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000" spc="-1" strike="noStrike">
                <a:latin typeface="Arial"/>
              </a:rPr>
              <a:t>Sixième niveau de plan</a:t>
            </a:r>
            <a:endParaRPr b="0" lang="fr-CI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000" spc="-1" strike="noStrike">
                <a:latin typeface="Arial"/>
              </a:rPr>
              <a:t>Septième niveau de plan</a:t>
            </a:r>
            <a:endParaRPr b="0" lang="fr-CI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080" y="831960"/>
            <a:ext cx="9141480" cy="5227560"/>
          </a:xfrm>
          <a:prstGeom prst="rect">
            <a:avLst/>
          </a:prstGeom>
          <a:solidFill>
            <a:srgbClr val="e5e5e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50" name="Group 2"/>
          <p:cNvGrpSpPr/>
          <p:nvPr/>
        </p:nvGrpSpPr>
        <p:grpSpPr>
          <a:xfrm>
            <a:off x="7193880" y="6221520"/>
            <a:ext cx="1344600" cy="468720"/>
            <a:chOff x="7193880" y="6221520"/>
            <a:chExt cx="1344600" cy="468720"/>
          </a:xfrm>
        </p:grpSpPr>
        <p:sp>
          <p:nvSpPr>
            <p:cNvPr id="151" name="CustomShape 3"/>
            <p:cNvSpPr/>
            <p:nvPr/>
          </p:nvSpPr>
          <p:spPr>
            <a:xfrm>
              <a:off x="7193880" y="6221520"/>
              <a:ext cx="357840" cy="468720"/>
            </a:xfrm>
            <a:custGeom>
              <a:avLst/>
              <a:gdLst/>
              <a:ahLst/>
              <a:rect l="l" t="t" r="r" b="b"/>
              <a:pathLst>
                <a:path w="248" h="244">
                  <a:moveTo>
                    <a:pt x="227" y="48"/>
                  </a:moveTo>
                  <a:cubicBezTo>
                    <a:pt x="212" y="25"/>
                    <a:pt x="189" y="9"/>
                    <a:pt x="163" y="4"/>
                  </a:cubicBezTo>
                  <a:cubicBezTo>
                    <a:pt x="137" y="0"/>
                    <a:pt x="110" y="5"/>
                    <a:pt x="88" y="20"/>
                  </a:cubicBezTo>
                  <a:cubicBezTo>
                    <a:pt x="85" y="22"/>
                    <a:pt x="83" y="24"/>
                    <a:pt x="81" y="26"/>
                  </a:cubicBezTo>
                  <a:cubicBezTo>
                    <a:pt x="57" y="31"/>
                    <a:pt x="37" y="44"/>
                    <a:pt x="22" y="64"/>
                  </a:cubicBezTo>
                  <a:cubicBezTo>
                    <a:pt x="7" y="86"/>
                    <a:pt x="0" y="112"/>
                    <a:pt x="4" y="139"/>
                  </a:cubicBezTo>
                  <a:cubicBezTo>
                    <a:pt x="11" y="180"/>
                    <a:pt x="43" y="213"/>
                    <a:pt x="82" y="222"/>
                  </a:cubicBezTo>
                  <a:cubicBezTo>
                    <a:pt x="83" y="223"/>
                    <a:pt x="85" y="224"/>
                    <a:pt x="86" y="225"/>
                  </a:cubicBezTo>
                  <a:cubicBezTo>
                    <a:pt x="103" y="237"/>
                    <a:pt x="123" y="244"/>
                    <a:pt x="143" y="244"/>
                  </a:cubicBezTo>
                  <a:cubicBezTo>
                    <a:pt x="149" y="244"/>
                    <a:pt x="154" y="243"/>
                    <a:pt x="159" y="243"/>
                  </a:cubicBezTo>
                  <a:cubicBezTo>
                    <a:pt x="185" y="239"/>
                    <a:pt x="207" y="225"/>
                    <a:pt x="223" y="203"/>
                  </a:cubicBezTo>
                  <a:cubicBezTo>
                    <a:pt x="235" y="186"/>
                    <a:pt x="242" y="166"/>
                    <a:pt x="242" y="145"/>
                  </a:cubicBezTo>
                  <a:cubicBezTo>
                    <a:pt x="242" y="141"/>
                    <a:pt x="241" y="136"/>
                    <a:pt x="241" y="132"/>
                  </a:cubicBezTo>
                  <a:cubicBezTo>
                    <a:pt x="241" y="130"/>
                    <a:pt x="242" y="128"/>
                    <a:pt x="242" y="125"/>
                  </a:cubicBezTo>
                  <a:cubicBezTo>
                    <a:pt x="248" y="98"/>
                    <a:pt x="242" y="71"/>
                    <a:pt x="227" y="48"/>
                  </a:cubicBezTo>
                  <a:close/>
                  <a:moveTo>
                    <a:pt x="145" y="13"/>
                  </a:moveTo>
                  <a:cubicBezTo>
                    <a:pt x="150" y="13"/>
                    <a:pt x="155" y="14"/>
                    <a:pt x="160" y="15"/>
                  </a:cubicBezTo>
                  <a:cubicBezTo>
                    <a:pt x="200" y="22"/>
                    <a:pt x="228" y="57"/>
                    <a:pt x="230" y="97"/>
                  </a:cubicBezTo>
                  <a:cubicBezTo>
                    <a:pt x="223" y="84"/>
                    <a:pt x="213" y="72"/>
                    <a:pt x="200" y="63"/>
                  </a:cubicBezTo>
                  <a:cubicBezTo>
                    <a:pt x="190" y="56"/>
                    <a:pt x="179" y="51"/>
                    <a:pt x="167" y="48"/>
                  </a:cubicBezTo>
                  <a:cubicBezTo>
                    <a:pt x="150" y="33"/>
                    <a:pt x="128" y="24"/>
                    <a:pt x="105" y="23"/>
                  </a:cubicBezTo>
                  <a:cubicBezTo>
                    <a:pt x="117" y="17"/>
                    <a:pt x="131" y="13"/>
                    <a:pt x="145" y="13"/>
                  </a:cubicBezTo>
                  <a:close/>
                  <a:moveTo>
                    <a:pt x="81" y="205"/>
                  </a:moveTo>
                  <a:cubicBezTo>
                    <a:pt x="69" y="193"/>
                    <a:pt x="61" y="179"/>
                    <a:pt x="58" y="162"/>
                  </a:cubicBezTo>
                  <a:cubicBezTo>
                    <a:pt x="71" y="185"/>
                    <a:pt x="93" y="201"/>
                    <a:pt x="120" y="208"/>
                  </a:cubicBezTo>
                  <a:cubicBezTo>
                    <a:pt x="120" y="208"/>
                    <a:pt x="120" y="208"/>
                    <a:pt x="120" y="208"/>
                  </a:cubicBezTo>
                  <a:cubicBezTo>
                    <a:pt x="115" y="208"/>
                    <a:pt x="111" y="209"/>
                    <a:pt x="107" y="209"/>
                  </a:cubicBezTo>
                  <a:cubicBezTo>
                    <a:pt x="98" y="209"/>
                    <a:pt x="89" y="207"/>
                    <a:pt x="81" y="205"/>
                  </a:cubicBezTo>
                  <a:close/>
                  <a:moveTo>
                    <a:pt x="80" y="43"/>
                  </a:moveTo>
                  <a:cubicBezTo>
                    <a:pt x="84" y="41"/>
                    <a:pt x="89" y="40"/>
                    <a:pt x="93" y="40"/>
                  </a:cubicBezTo>
                  <a:cubicBezTo>
                    <a:pt x="97" y="39"/>
                    <a:pt x="102" y="38"/>
                    <a:pt x="106" y="38"/>
                  </a:cubicBezTo>
                  <a:cubicBezTo>
                    <a:pt x="117" y="38"/>
                    <a:pt x="128" y="41"/>
                    <a:pt x="137" y="45"/>
                  </a:cubicBezTo>
                  <a:cubicBezTo>
                    <a:pt x="134" y="45"/>
                    <a:pt x="131" y="45"/>
                    <a:pt x="128" y="46"/>
                  </a:cubicBezTo>
                  <a:cubicBezTo>
                    <a:pt x="102" y="50"/>
                    <a:pt x="79" y="64"/>
                    <a:pt x="64" y="86"/>
                  </a:cubicBezTo>
                  <a:cubicBezTo>
                    <a:pt x="61" y="89"/>
                    <a:pt x="60" y="92"/>
                    <a:pt x="58" y="95"/>
                  </a:cubicBezTo>
                  <a:cubicBezTo>
                    <a:pt x="58" y="92"/>
                    <a:pt x="59" y="89"/>
                    <a:pt x="59" y="86"/>
                  </a:cubicBezTo>
                  <a:cubicBezTo>
                    <a:pt x="62" y="70"/>
                    <a:pt x="70" y="55"/>
                    <a:pt x="80" y="43"/>
                  </a:cubicBezTo>
                  <a:close/>
                  <a:moveTo>
                    <a:pt x="127" y="189"/>
                  </a:moveTo>
                  <a:cubicBezTo>
                    <a:pt x="105" y="185"/>
                    <a:pt x="85" y="172"/>
                    <a:pt x="72" y="153"/>
                  </a:cubicBezTo>
                  <a:cubicBezTo>
                    <a:pt x="65" y="142"/>
                    <a:pt x="61" y="131"/>
                    <a:pt x="59" y="119"/>
                  </a:cubicBezTo>
                  <a:cubicBezTo>
                    <a:pt x="62" y="110"/>
                    <a:pt x="66" y="102"/>
                    <a:pt x="71" y="94"/>
                  </a:cubicBezTo>
                  <a:cubicBezTo>
                    <a:pt x="84" y="76"/>
                    <a:pt x="104" y="64"/>
                    <a:pt x="125" y="60"/>
                  </a:cubicBezTo>
                  <a:cubicBezTo>
                    <a:pt x="130" y="59"/>
                    <a:pt x="134" y="59"/>
                    <a:pt x="138" y="59"/>
                  </a:cubicBezTo>
                  <a:cubicBezTo>
                    <a:pt x="148" y="59"/>
                    <a:pt x="157" y="61"/>
                    <a:pt x="165" y="64"/>
                  </a:cubicBezTo>
                  <a:cubicBezTo>
                    <a:pt x="178" y="76"/>
                    <a:pt x="186" y="92"/>
                    <a:pt x="189" y="110"/>
                  </a:cubicBezTo>
                  <a:cubicBezTo>
                    <a:pt x="193" y="133"/>
                    <a:pt x="187" y="156"/>
                    <a:pt x="174" y="174"/>
                  </a:cubicBezTo>
                  <a:cubicBezTo>
                    <a:pt x="170" y="180"/>
                    <a:pt x="165" y="185"/>
                    <a:pt x="160" y="189"/>
                  </a:cubicBezTo>
                  <a:cubicBezTo>
                    <a:pt x="149" y="191"/>
                    <a:pt x="138" y="192"/>
                    <a:pt x="127" y="189"/>
                  </a:cubicBezTo>
                  <a:close/>
                  <a:moveTo>
                    <a:pt x="202" y="124"/>
                  </a:moveTo>
                  <a:cubicBezTo>
                    <a:pt x="202" y="119"/>
                    <a:pt x="201" y="113"/>
                    <a:pt x="201" y="108"/>
                  </a:cubicBezTo>
                  <a:cubicBezTo>
                    <a:pt x="199" y="97"/>
                    <a:pt x="195" y="87"/>
                    <a:pt x="191" y="78"/>
                  </a:cubicBezTo>
                  <a:cubicBezTo>
                    <a:pt x="207" y="91"/>
                    <a:pt x="218" y="109"/>
                    <a:pt x="221" y="131"/>
                  </a:cubicBezTo>
                  <a:cubicBezTo>
                    <a:pt x="221" y="133"/>
                    <a:pt x="222" y="136"/>
                    <a:pt x="222" y="138"/>
                  </a:cubicBezTo>
                  <a:cubicBezTo>
                    <a:pt x="215" y="153"/>
                    <a:pt x="204" y="167"/>
                    <a:pt x="190" y="176"/>
                  </a:cubicBezTo>
                  <a:cubicBezTo>
                    <a:pt x="189" y="177"/>
                    <a:pt x="187" y="178"/>
                    <a:pt x="185" y="179"/>
                  </a:cubicBezTo>
                  <a:cubicBezTo>
                    <a:pt x="196" y="163"/>
                    <a:pt x="202" y="144"/>
                    <a:pt x="202" y="124"/>
                  </a:cubicBezTo>
                  <a:close/>
                  <a:moveTo>
                    <a:pt x="23" y="137"/>
                  </a:moveTo>
                  <a:cubicBezTo>
                    <a:pt x="20" y="114"/>
                    <a:pt x="25" y="91"/>
                    <a:pt x="39" y="73"/>
                  </a:cubicBezTo>
                  <a:cubicBezTo>
                    <a:pt x="43" y="66"/>
                    <a:pt x="49" y="60"/>
                    <a:pt x="56" y="55"/>
                  </a:cubicBezTo>
                  <a:cubicBezTo>
                    <a:pt x="50" y="65"/>
                    <a:pt x="46" y="76"/>
                    <a:pt x="44" y="88"/>
                  </a:cubicBezTo>
                  <a:cubicBezTo>
                    <a:pt x="41" y="104"/>
                    <a:pt x="42" y="119"/>
                    <a:pt x="45" y="134"/>
                  </a:cubicBezTo>
                  <a:cubicBezTo>
                    <a:pt x="45" y="142"/>
                    <a:pt x="45" y="151"/>
                    <a:pt x="46" y="160"/>
                  </a:cubicBezTo>
                  <a:cubicBezTo>
                    <a:pt x="48" y="171"/>
                    <a:pt x="52" y="182"/>
                    <a:pt x="57" y="192"/>
                  </a:cubicBezTo>
                  <a:cubicBezTo>
                    <a:pt x="40" y="179"/>
                    <a:pt x="27" y="160"/>
                    <a:pt x="23" y="137"/>
                  </a:cubicBezTo>
                  <a:close/>
                  <a:moveTo>
                    <a:pt x="206" y="194"/>
                  </a:moveTo>
                  <a:cubicBezTo>
                    <a:pt x="193" y="212"/>
                    <a:pt x="174" y="224"/>
                    <a:pt x="152" y="227"/>
                  </a:cubicBezTo>
                  <a:cubicBezTo>
                    <a:pt x="138" y="229"/>
                    <a:pt x="125" y="228"/>
                    <a:pt x="112" y="224"/>
                  </a:cubicBezTo>
                  <a:cubicBezTo>
                    <a:pt x="114" y="223"/>
                    <a:pt x="116" y="223"/>
                    <a:pt x="118" y="223"/>
                  </a:cubicBezTo>
                  <a:cubicBezTo>
                    <a:pt x="131" y="221"/>
                    <a:pt x="143" y="216"/>
                    <a:pt x="154" y="210"/>
                  </a:cubicBezTo>
                  <a:cubicBezTo>
                    <a:pt x="170" y="208"/>
                    <a:pt x="185" y="202"/>
                    <a:pt x="198" y="193"/>
                  </a:cubicBezTo>
                  <a:cubicBezTo>
                    <a:pt x="204" y="189"/>
                    <a:pt x="210" y="184"/>
                    <a:pt x="214" y="179"/>
                  </a:cubicBezTo>
                  <a:cubicBezTo>
                    <a:pt x="212" y="184"/>
                    <a:pt x="209" y="189"/>
                    <a:pt x="206" y="194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2" name="CustomShape 4"/>
            <p:cNvSpPr/>
            <p:nvPr/>
          </p:nvSpPr>
          <p:spPr>
            <a:xfrm>
              <a:off x="7615440" y="6333120"/>
              <a:ext cx="96840" cy="95040"/>
            </a:xfrm>
            <a:custGeom>
              <a:avLst/>
              <a:gdLst/>
              <a:ahLst/>
              <a:rect l="l" t="t" r="r" b="b"/>
              <a:pathLst>
                <a:path w="68" h="50">
                  <a:moveTo>
                    <a:pt x="47" y="27"/>
                  </a:moveTo>
                  <a:cubicBezTo>
                    <a:pt x="48" y="31"/>
                    <a:pt x="49" y="35"/>
                    <a:pt x="49" y="39"/>
                  </a:cubicBezTo>
                  <a:cubicBezTo>
                    <a:pt x="49" y="35"/>
                    <a:pt x="50" y="31"/>
                    <a:pt x="51" y="27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45" y="50"/>
                    <a:pt x="45" y="50"/>
                    <a:pt x="45" y="50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5" y="16"/>
                    <a:pt x="34" y="13"/>
                    <a:pt x="34" y="9"/>
                  </a:cubicBezTo>
                  <a:cubicBezTo>
                    <a:pt x="34" y="12"/>
                    <a:pt x="33" y="15"/>
                    <a:pt x="33" y="18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31"/>
                    <a:pt x="19" y="35"/>
                    <a:pt x="19" y="39"/>
                  </a:cubicBezTo>
                  <a:cubicBezTo>
                    <a:pt x="19" y="34"/>
                    <a:pt x="21" y="31"/>
                    <a:pt x="21" y="27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9" y="0"/>
                    <a:pt x="39" y="0"/>
                    <a:pt x="39" y="0"/>
                  </a:cubicBezTo>
                  <a:lnTo>
                    <a:pt x="47" y="2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3" name="CustomShape 5"/>
            <p:cNvSpPr/>
            <p:nvPr/>
          </p:nvSpPr>
          <p:spPr>
            <a:xfrm>
              <a:off x="7720920" y="6331320"/>
              <a:ext cx="76680" cy="98640"/>
            </a:xfrm>
            <a:custGeom>
              <a:avLst/>
              <a:gdLst/>
              <a:ahLst/>
              <a:rect l="l" t="t" r="r" b="b"/>
              <a:pathLst>
                <a:path w="54" h="52">
                  <a:moveTo>
                    <a:pt x="46" y="45"/>
                  </a:moveTo>
                  <a:cubicBezTo>
                    <a:pt x="41" y="50"/>
                    <a:pt x="34" y="52"/>
                    <a:pt x="27" y="52"/>
                  </a:cubicBezTo>
                  <a:cubicBezTo>
                    <a:pt x="21" y="52"/>
                    <a:pt x="14" y="50"/>
                    <a:pt x="10" y="46"/>
                  </a:cubicBezTo>
                  <a:cubicBezTo>
                    <a:pt x="3" y="41"/>
                    <a:pt x="0" y="34"/>
                    <a:pt x="0" y="26"/>
                  </a:cubicBezTo>
                  <a:cubicBezTo>
                    <a:pt x="0" y="19"/>
                    <a:pt x="3" y="12"/>
                    <a:pt x="8" y="7"/>
                  </a:cubicBezTo>
                  <a:cubicBezTo>
                    <a:pt x="13" y="3"/>
                    <a:pt x="20" y="0"/>
                    <a:pt x="27" y="0"/>
                  </a:cubicBezTo>
                  <a:cubicBezTo>
                    <a:pt x="34" y="0"/>
                    <a:pt x="41" y="3"/>
                    <a:pt x="46" y="7"/>
                  </a:cubicBezTo>
                  <a:cubicBezTo>
                    <a:pt x="51" y="12"/>
                    <a:pt x="54" y="19"/>
                    <a:pt x="54" y="26"/>
                  </a:cubicBezTo>
                  <a:cubicBezTo>
                    <a:pt x="54" y="33"/>
                    <a:pt x="51" y="40"/>
                    <a:pt x="46" y="45"/>
                  </a:cubicBezTo>
                  <a:close/>
                  <a:moveTo>
                    <a:pt x="42" y="26"/>
                  </a:moveTo>
                  <a:cubicBezTo>
                    <a:pt x="42" y="17"/>
                    <a:pt x="36" y="9"/>
                    <a:pt x="27" y="9"/>
                  </a:cubicBezTo>
                  <a:cubicBezTo>
                    <a:pt x="17" y="9"/>
                    <a:pt x="11" y="17"/>
                    <a:pt x="11" y="26"/>
                  </a:cubicBezTo>
                  <a:cubicBezTo>
                    <a:pt x="11" y="35"/>
                    <a:pt x="17" y="43"/>
                    <a:pt x="27" y="43"/>
                  </a:cubicBezTo>
                  <a:cubicBezTo>
                    <a:pt x="36" y="43"/>
                    <a:pt x="42" y="35"/>
                    <a:pt x="42" y="2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4" name="CustomShape 6"/>
            <p:cNvSpPr/>
            <p:nvPr/>
          </p:nvSpPr>
          <p:spPr>
            <a:xfrm>
              <a:off x="7812000" y="6333120"/>
              <a:ext cx="50760" cy="95040"/>
            </a:xfrm>
            <a:custGeom>
              <a:avLst/>
              <a:gdLst/>
              <a:ahLst/>
              <a:rect l="l" t="t" r="r" b="b"/>
              <a:pathLst>
                <a:path w="36" h="50">
                  <a:moveTo>
                    <a:pt x="24" y="50"/>
                  </a:moveTo>
                  <a:cubicBezTo>
                    <a:pt x="10" y="27"/>
                    <a:pt x="10" y="27"/>
                    <a:pt x="10" y="27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7" y="0"/>
                    <a:pt x="33" y="5"/>
                    <a:pt x="33" y="14"/>
                  </a:cubicBezTo>
                  <a:cubicBezTo>
                    <a:pt x="33" y="21"/>
                    <a:pt x="29" y="26"/>
                    <a:pt x="22" y="27"/>
                  </a:cubicBezTo>
                  <a:cubicBezTo>
                    <a:pt x="36" y="50"/>
                    <a:pt x="36" y="50"/>
                    <a:pt x="36" y="50"/>
                  </a:cubicBezTo>
                  <a:lnTo>
                    <a:pt x="24" y="50"/>
                  </a:lnTo>
                  <a:close/>
                  <a:moveTo>
                    <a:pt x="12" y="21"/>
                  </a:moveTo>
                  <a:cubicBezTo>
                    <a:pt x="19" y="21"/>
                    <a:pt x="23" y="21"/>
                    <a:pt x="23" y="15"/>
                  </a:cubicBezTo>
                  <a:cubicBezTo>
                    <a:pt x="23" y="9"/>
                    <a:pt x="19" y="8"/>
                    <a:pt x="12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21"/>
                    <a:pt x="10" y="21"/>
                    <a:pt x="10" y="21"/>
                  </a:cubicBezTo>
                  <a:lnTo>
                    <a:pt x="12" y="2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5" name="CustomShape 7"/>
            <p:cNvSpPr/>
            <p:nvPr/>
          </p:nvSpPr>
          <p:spPr>
            <a:xfrm>
              <a:off x="7872480" y="6333120"/>
              <a:ext cx="38880" cy="95040"/>
            </a:xfrm>
            <a:custGeom>
              <a:avLst/>
              <a:gdLst/>
              <a:ahLst/>
              <a:rect l="l" t="t" r="r" b="b"/>
              <a:pathLst>
                <a:path w="56" h="100">
                  <a:moveTo>
                    <a:pt x="0" y="0"/>
                  </a:moveTo>
                  <a:lnTo>
                    <a:pt x="22" y="0"/>
                  </a:lnTo>
                  <a:lnTo>
                    <a:pt x="22" y="82"/>
                  </a:lnTo>
                  <a:lnTo>
                    <a:pt x="56" y="82"/>
                  </a:lnTo>
                  <a:lnTo>
                    <a:pt x="56" y="100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6" name="CustomShape 8"/>
            <p:cNvSpPr/>
            <p:nvPr/>
          </p:nvSpPr>
          <p:spPr>
            <a:xfrm>
              <a:off x="7923240" y="6333120"/>
              <a:ext cx="62280" cy="95040"/>
            </a:xfrm>
            <a:custGeom>
              <a:avLst/>
              <a:gdLst/>
              <a:ahLst/>
              <a:rect l="l" t="t" r="r" b="b"/>
              <a:pathLst>
                <a:path w="44" h="50">
                  <a:moveTo>
                    <a:pt x="0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22" y="0"/>
                    <a:pt x="29" y="1"/>
                    <a:pt x="35" y="5"/>
                  </a:cubicBezTo>
                  <a:cubicBezTo>
                    <a:pt x="41" y="9"/>
                    <a:pt x="44" y="16"/>
                    <a:pt x="44" y="25"/>
                  </a:cubicBezTo>
                  <a:cubicBezTo>
                    <a:pt x="44" y="34"/>
                    <a:pt x="41" y="41"/>
                    <a:pt x="34" y="46"/>
                  </a:cubicBezTo>
                  <a:cubicBezTo>
                    <a:pt x="28" y="50"/>
                    <a:pt x="22" y="50"/>
                    <a:pt x="14" y="50"/>
                  </a:cubicBezTo>
                  <a:cubicBezTo>
                    <a:pt x="13" y="50"/>
                    <a:pt x="12" y="50"/>
                    <a:pt x="11" y="50"/>
                  </a:cubicBezTo>
                  <a:cubicBezTo>
                    <a:pt x="0" y="50"/>
                    <a:pt x="0" y="50"/>
                    <a:pt x="0" y="50"/>
                  </a:cubicBezTo>
                  <a:lnTo>
                    <a:pt x="0" y="0"/>
                  </a:lnTo>
                  <a:close/>
                  <a:moveTo>
                    <a:pt x="17" y="41"/>
                  </a:moveTo>
                  <a:cubicBezTo>
                    <a:pt x="28" y="41"/>
                    <a:pt x="33" y="36"/>
                    <a:pt x="33" y="25"/>
                  </a:cubicBezTo>
                  <a:cubicBezTo>
                    <a:pt x="33" y="14"/>
                    <a:pt x="27" y="9"/>
                    <a:pt x="17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41"/>
                    <a:pt x="11" y="41"/>
                    <a:pt x="11" y="41"/>
                  </a:cubicBezTo>
                  <a:lnTo>
                    <a:pt x="17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7" name="CustomShape 9"/>
            <p:cNvSpPr/>
            <p:nvPr/>
          </p:nvSpPr>
          <p:spPr>
            <a:xfrm>
              <a:off x="8024400" y="6333120"/>
              <a:ext cx="96840" cy="95040"/>
            </a:xfrm>
            <a:custGeom>
              <a:avLst/>
              <a:gdLst/>
              <a:ahLst/>
              <a:rect l="l" t="t" r="r" b="b"/>
              <a:pathLst>
                <a:path w="68" h="50">
                  <a:moveTo>
                    <a:pt x="47" y="27"/>
                  </a:moveTo>
                  <a:cubicBezTo>
                    <a:pt x="48" y="31"/>
                    <a:pt x="49" y="35"/>
                    <a:pt x="49" y="39"/>
                  </a:cubicBezTo>
                  <a:cubicBezTo>
                    <a:pt x="49" y="35"/>
                    <a:pt x="50" y="31"/>
                    <a:pt x="51" y="27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45" y="50"/>
                    <a:pt x="45" y="50"/>
                    <a:pt x="45" y="50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5" y="16"/>
                    <a:pt x="34" y="13"/>
                    <a:pt x="34" y="9"/>
                  </a:cubicBezTo>
                  <a:cubicBezTo>
                    <a:pt x="34" y="12"/>
                    <a:pt x="33" y="15"/>
                    <a:pt x="33" y="18"/>
                  </a:cubicBezTo>
                  <a:cubicBezTo>
                    <a:pt x="24" y="50"/>
                    <a:pt x="24" y="50"/>
                    <a:pt x="24" y="50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31"/>
                    <a:pt x="19" y="35"/>
                    <a:pt x="19" y="39"/>
                  </a:cubicBezTo>
                  <a:cubicBezTo>
                    <a:pt x="20" y="34"/>
                    <a:pt x="21" y="31"/>
                    <a:pt x="22" y="27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9" y="0"/>
                    <a:pt x="39" y="0"/>
                    <a:pt x="39" y="0"/>
                  </a:cubicBezTo>
                  <a:lnTo>
                    <a:pt x="47" y="2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8" name="CustomShape 10"/>
            <p:cNvSpPr/>
            <p:nvPr/>
          </p:nvSpPr>
          <p:spPr>
            <a:xfrm>
              <a:off x="8132760" y="6333120"/>
              <a:ext cx="14400" cy="95040"/>
            </a:xfrm>
            <a:prstGeom prst="rect">
              <a:avLst/>
            </a:pr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9" name="CustomShape 11"/>
            <p:cNvSpPr/>
            <p:nvPr/>
          </p:nvSpPr>
          <p:spPr>
            <a:xfrm>
              <a:off x="8165880" y="6333120"/>
              <a:ext cx="62280" cy="95040"/>
            </a:xfrm>
            <a:custGeom>
              <a:avLst/>
              <a:gdLst/>
              <a:ahLst/>
              <a:rect l="l" t="t" r="r" b="b"/>
              <a:pathLst>
                <a:path w="44" h="50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22" y="0"/>
                    <a:pt x="29" y="1"/>
                    <a:pt x="34" y="5"/>
                  </a:cubicBezTo>
                  <a:cubicBezTo>
                    <a:pt x="40" y="9"/>
                    <a:pt x="44" y="16"/>
                    <a:pt x="44" y="25"/>
                  </a:cubicBezTo>
                  <a:cubicBezTo>
                    <a:pt x="44" y="34"/>
                    <a:pt x="40" y="41"/>
                    <a:pt x="34" y="46"/>
                  </a:cubicBezTo>
                  <a:cubicBezTo>
                    <a:pt x="28" y="50"/>
                    <a:pt x="22" y="50"/>
                    <a:pt x="14" y="50"/>
                  </a:cubicBezTo>
                  <a:cubicBezTo>
                    <a:pt x="13" y="50"/>
                    <a:pt x="12" y="50"/>
                    <a:pt x="10" y="50"/>
                  </a:cubicBezTo>
                  <a:cubicBezTo>
                    <a:pt x="0" y="50"/>
                    <a:pt x="0" y="50"/>
                    <a:pt x="0" y="50"/>
                  </a:cubicBezTo>
                  <a:lnTo>
                    <a:pt x="0" y="0"/>
                  </a:lnTo>
                  <a:close/>
                  <a:moveTo>
                    <a:pt x="16" y="41"/>
                  </a:moveTo>
                  <a:cubicBezTo>
                    <a:pt x="27" y="41"/>
                    <a:pt x="33" y="36"/>
                    <a:pt x="33" y="25"/>
                  </a:cubicBezTo>
                  <a:cubicBezTo>
                    <a:pt x="33" y="14"/>
                    <a:pt x="27" y="9"/>
                    <a:pt x="16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41"/>
                    <a:pt x="10" y="41"/>
                    <a:pt x="10" y="41"/>
                  </a:cubicBezTo>
                  <a:lnTo>
                    <a:pt x="16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0" name="CustomShape 12"/>
            <p:cNvSpPr/>
            <p:nvPr/>
          </p:nvSpPr>
          <p:spPr>
            <a:xfrm>
              <a:off x="8242560" y="6333120"/>
              <a:ext cx="40320" cy="95040"/>
            </a:xfrm>
            <a:custGeom>
              <a:avLst/>
              <a:gdLst/>
              <a:ahLst/>
              <a:rect l="l" t="t" r="r" b="b"/>
              <a:pathLst>
                <a:path w="58" h="100">
                  <a:moveTo>
                    <a:pt x="0" y="0"/>
                  </a:moveTo>
                  <a:lnTo>
                    <a:pt x="58" y="0"/>
                  </a:lnTo>
                  <a:lnTo>
                    <a:pt x="58" y="18"/>
                  </a:lnTo>
                  <a:lnTo>
                    <a:pt x="20" y="18"/>
                  </a:lnTo>
                  <a:lnTo>
                    <a:pt x="20" y="38"/>
                  </a:lnTo>
                  <a:lnTo>
                    <a:pt x="58" y="38"/>
                  </a:lnTo>
                  <a:lnTo>
                    <a:pt x="58" y="56"/>
                  </a:lnTo>
                  <a:lnTo>
                    <a:pt x="20" y="56"/>
                  </a:lnTo>
                  <a:lnTo>
                    <a:pt x="20" y="82"/>
                  </a:lnTo>
                  <a:lnTo>
                    <a:pt x="58" y="82"/>
                  </a:lnTo>
                  <a:lnTo>
                    <a:pt x="58" y="100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1" name="CustomShape 13"/>
            <p:cNvSpPr/>
            <p:nvPr/>
          </p:nvSpPr>
          <p:spPr>
            <a:xfrm>
              <a:off x="8325000" y="6333120"/>
              <a:ext cx="96840" cy="95040"/>
            </a:xfrm>
            <a:custGeom>
              <a:avLst/>
              <a:gdLst/>
              <a:ahLst/>
              <a:rect l="l" t="t" r="r" b="b"/>
              <a:pathLst>
                <a:path w="68" h="50">
                  <a:moveTo>
                    <a:pt x="47" y="27"/>
                  </a:moveTo>
                  <a:cubicBezTo>
                    <a:pt x="48" y="31"/>
                    <a:pt x="49" y="35"/>
                    <a:pt x="49" y="39"/>
                  </a:cubicBezTo>
                  <a:cubicBezTo>
                    <a:pt x="49" y="35"/>
                    <a:pt x="50" y="31"/>
                    <a:pt x="51" y="27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55" y="50"/>
                    <a:pt x="55" y="50"/>
                    <a:pt x="55" y="50"/>
                  </a:cubicBezTo>
                  <a:cubicBezTo>
                    <a:pt x="45" y="50"/>
                    <a:pt x="45" y="50"/>
                    <a:pt x="45" y="50"/>
                  </a:cubicBezTo>
                  <a:cubicBezTo>
                    <a:pt x="36" y="18"/>
                    <a:pt x="36" y="18"/>
                    <a:pt x="36" y="18"/>
                  </a:cubicBezTo>
                  <a:cubicBezTo>
                    <a:pt x="35" y="16"/>
                    <a:pt x="34" y="13"/>
                    <a:pt x="34" y="9"/>
                  </a:cubicBezTo>
                  <a:cubicBezTo>
                    <a:pt x="34" y="12"/>
                    <a:pt x="33" y="15"/>
                    <a:pt x="33" y="18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31"/>
                    <a:pt x="19" y="35"/>
                    <a:pt x="19" y="39"/>
                  </a:cubicBezTo>
                  <a:cubicBezTo>
                    <a:pt x="19" y="34"/>
                    <a:pt x="21" y="31"/>
                    <a:pt x="21" y="27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9" y="0"/>
                    <a:pt x="39" y="0"/>
                    <a:pt x="39" y="0"/>
                  </a:cubicBezTo>
                  <a:lnTo>
                    <a:pt x="47" y="2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2" name="CustomShape 14"/>
            <p:cNvSpPr/>
            <p:nvPr/>
          </p:nvSpPr>
          <p:spPr>
            <a:xfrm>
              <a:off x="8433360" y="6333120"/>
              <a:ext cx="41760" cy="95040"/>
            </a:xfrm>
            <a:custGeom>
              <a:avLst/>
              <a:gdLst/>
              <a:ahLst/>
              <a:rect l="l" t="t" r="r" b="b"/>
              <a:pathLst>
                <a:path w="60" h="100">
                  <a:moveTo>
                    <a:pt x="0" y="0"/>
                  </a:moveTo>
                  <a:lnTo>
                    <a:pt x="60" y="0"/>
                  </a:lnTo>
                  <a:lnTo>
                    <a:pt x="60" y="18"/>
                  </a:lnTo>
                  <a:lnTo>
                    <a:pt x="22" y="18"/>
                  </a:lnTo>
                  <a:lnTo>
                    <a:pt x="22" y="38"/>
                  </a:lnTo>
                  <a:lnTo>
                    <a:pt x="60" y="38"/>
                  </a:lnTo>
                  <a:lnTo>
                    <a:pt x="60" y="56"/>
                  </a:lnTo>
                  <a:lnTo>
                    <a:pt x="22" y="56"/>
                  </a:lnTo>
                  <a:lnTo>
                    <a:pt x="22" y="82"/>
                  </a:lnTo>
                  <a:lnTo>
                    <a:pt x="60" y="82"/>
                  </a:lnTo>
                  <a:lnTo>
                    <a:pt x="60" y="100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3" name="CustomShape 15"/>
            <p:cNvSpPr/>
            <p:nvPr/>
          </p:nvSpPr>
          <p:spPr>
            <a:xfrm>
              <a:off x="8490960" y="6333120"/>
              <a:ext cx="47520" cy="95040"/>
            </a:xfrm>
            <a:custGeom>
              <a:avLst/>
              <a:gdLst/>
              <a:ahLst/>
              <a:rect l="l" t="t" r="r" b="b"/>
              <a:pathLst>
                <a:path w="34" h="50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9" y="0"/>
                    <a:pt x="10" y="0"/>
                  </a:cubicBezTo>
                  <a:cubicBezTo>
                    <a:pt x="17" y="0"/>
                    <a:pt x="22" y="0"/>
                    <a:pt x="26" y="2"/>
                  </a:cubicBezTo>
                  <a:cubicBezTo>
                    <a:pt x="30" y="5"/>
                    <a:pt x="32" y="8"/>
                    <a:pt x="32" y="13"/>
                  </a:cubicBezTo>
                  <a:cubicBezTo>
                    <a:pt x="32" y="19"/>
                    <a:pt x="29" y="23"/>
                    <a:pt x="22" y="24"/>
                  </a:cubicBezTo>
                  <a:cubicBezTo>
                    <a:pt x="30" y="25"/>
                    <a:pt x="34" y="29"/>
                    <a:pt x="34" y="36"/>
                  </a:cubicBezTo>
                  <a:cubicBezTo>
                    <a:pt x="34" y="41"/>
                    <a:pt x="32" y="45"/>
                    <a:pt x="27" y="47"/>
                  </a:cubicBezTo>
                  <a:cubicBezTo>
                    <a:pt x="22" y="50"/>
                    <a:pt x="16" y="50"/>
                    <a:pt x="8" y="50"/>
                  </a:cubicBezTo>
                  <a:cubicBezTo>
                    <a:pt x="8" y="50"/>
                    <a:pt x="8" y="50"/>
                    <a:pt x="7" y="50"/>
                  </a:cubicBezTo>
                  <a:cubicBezTo>
                    <a:pt x="0" y="50"/>
                    <a:pt x="0" y="50"/>
                    <a:pt x="0" y="50"/>
                  </a:cubicBezTo>
                  <a:lnTo>
                    <a:pt x="0" y="0"/>
                  </a:lnTo>
                  <a:close/>
                  <a:moveTo>
                    <a:pt x="13" y="20"/>
                  </a:moveTo>
                  <a:cubicBezTo>
                    <a:pt x="19" y="20"/>
                    <a:pt x="22" y="19"/>
                    <a:pt x="22" y="14"/>
                  </a:cubicBezTo>
                  <a:cubicBezTo>
                    <a:pt x="22" y="10"/>
                    <a:pt x="20" y="8"/>
                    <a:pt x="14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20"/>
                    <a:pt x="11" y="20"/>
                    <a:pt x="11" y="20"/>
                  </a:cubicBezTo>
                  <a:lnTo>
                    <a:pt x="13" y="20"/>
                  </a:lnTo>
                  <a:close/>
                  <a:moveTo>
                    <a:pt x="15" y="42"/>
                  </a:moveTo>
                  <a:cubicBezTo>
                    <a:pt x="21" y="42"/>
                    <a:pt x="23" y="39"/>
                    <a:pt x="23" y="35"/>
                  </a:cubicBezTo>
                  <a:cubicBezTo>
                    <a:pt x="23" y="31"/>
                    <a:pt x="21" y="28"/>
                    <a:pt x="15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42"/>
                    <a:pt x="11" y="42"/>
                    <a:pt x="11" y="42"/>
                  </a:cubicBezTo>
                  <a:lnTo>
                    <a:pt x="15" y="4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4" name="CustomShape 16"/>
            <p:cNvSpPr/>
            <p:nvPr/>
          </p:nvSpPr>
          <p:spPr>
            <a:xfrm>
              <a:off x="7632720" y="6495120"/>
              <a:ext cx="34560" cy="96840"/>
            </a:xfrm>
            <a:custGeom>
              <a:avLst/>
              <a:gdLst/>
              <a:ahLst/>
              <a:rect l="l" t="t" r="r" b="b"/>
              <a:pathLst>
                <a:path w="50" h="102">
                  <a:moveTo>
                    <a:pt x="0" y="0"/>
                  </a:moveTo>
                  <a:lnTo>
                    <a:pt x="50" y="0"/>
                  </a:lnTo>
                  <a:lnTo>
                    <a:pt x="50" y="10"/>
                  </a:lnTo>
                  <a:lnTo>
                    <a:pt x="10" y="10"/>
                  </a:lnTo>
                  <a:lnTo>
                    <a:pt x="10" y="40"/>
                  </a:lnTo>
                  <a:lnTo>
                    <a:pt x="48" y="40"/>
                  </a:lnTo>
                  <a:lnTo>
                    <a:pt x="48" y="50"/>
                  </a:lnTo>
                  <a:lnTo>
                    <a:pt x="10" y="50"/>
                  </a:lnTo>
                  <a:lnTo>
                    <a:pt x="10" y="102"/>
                  </a:lnTo>
                  <a:lnTo>
                    <a:pt x="0" y="1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5" name="CustomShape 17"/>
            <p:cNvSpPr/>
            <p:nvPr/>
          </p:nvSpPr>
          <p:spPr>
            <a:xfrm>
              <a:off x="7681680" y="6492960"/>
              <a:ext cx="76680" cy="100800"/>
            </a:xfrm>
            <a:custGeom>
              <a:avLst/>
              <a:gdLst/>
              <a:ahLst/>
              <a:rect l="l" t="t" r="r" b="b"/>
              <a:pathLst>
                <a:path w="54" h="53">
                  <a:moveTo>
                    <a:pt x="46" y="45"/>
                  </a:moveTo>
                  <a:cubicBezTo>
                    <a:pt x="41" y="50"/>
                    <a:pt x="35" y="53"/>
                    <a:pt x="27" y="53"/>
                  </a:cubicBezTo>
                  <a:cubicBezTo>
                    <a:pt x="20" y="53"/>
                    <a:pt x="13" y="50"/>
                    <a:pt x="8" y="45"/>
                  </a:cubicBezTo>
                  <a:cubicBezTo>
                    <a:pt x="3" y="40"/>
                    <a:pt x="0" y="34"/>
                    <a:pt x="0" y="27"/>
                  </a:cubicBezTo>
                  <a:cubicBezTo>
                    <a:pt x="0" y="19"/>
                    <a:pt x="3" y="13"/>
                    <a:pt x="8" y="8"/>
                  </a:cubicBezTo>
                  <a:cubicBezTo>
                    <a:pt x="13" y="3"/>
                    <a:pt x="20" y="0"/>
                    <a:pt x="27" y="0"/>
                  </a:cubicBezTo>
                  <a:cubicBezTo>
                    <a:pt x="35" y="0"/>
                    <a:pt x="41" y="3"/>
                    <a:pt x="46" y="8"/>
                  </a:cubicBezTo>
                  <a:cubicBezTo>
                    <a:pt x="51" y="13"/>
                    <a:pt x="54" y="19"/>
                    <a:pt x="54" y="27"/>
                  </a:cubicBezTo>
                  <a:cubicBezTo>
                    <a:pt x="54" y="34"/>
                    <a:pt x="51" y="40"/>
                    <a:pt x="46" y="45"/>
                  </a:cubicBezTo>
                  <a:close/>
                  <a:moveTo>
                    <a:pt x="49" y="27"/>
                  </a:moveTo>
                  <a:cubicBezTo>
                    <a:pt x="49" y="14"/>
                    <a:pt x="40" y="4"/>
                    <a:pt x="27" y="4"/>
                  </a:cubicBezTo>
                  <a:cubicBezTo>
                    <a:pt x="15" y="4"/>
                    <a:pt x="5" y="14"/>
                    <a:pt x="5" y="27"/>
                  </a:cubicBezTo>
                  <a:cubicBezTo>
                    <a:pt x="5" y="39"/>
                    <a:pt x="15" y="49"/>
                    <a:pt x="27" y="49"/>
                  </a:cubicBezTo>
                  <a:cubicBezTo>
                    <a:pt x="40" y="49"/>
                    <a:pt x="49" y="39"/>
                    <a:pt x="49" y="2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6" name="CustomShape 18"/>
            <p:cNvSpPr/>
            <p:nvPr/>
          </p:nvSpPr>
          <p:spPr>
            <a:xfrm>
              <a:off x="7777080" y="6495120"/>
              <a:ext cx="50760" cy="98640"/>
            </a:xfrm>
            <a:custGeom>
              <a:avLst/>
              <a:gdLst/>
              <a:ahLst/>
              <a:rect l="l" t="t" r="r" b="b"/>
              <a:pathLst>
                <a:path w="36" h="52">
                  <a:moveTo>
                    <a:pt x="4" y="0"/>
                  </a:moveTo>
                  <a:cubicBezTo>
                    <a:pt x="4" y="33"/>
                    <a:pt x="4" y="33"/>
                    <a:pt x="4" y="33"/>
                  </a:cubicBezTo>
                  <a:cubicBezTo>
                    <a:pt x="4" y="43"/>
                    <a:pt x="9" y="48"/>
                    <a:pt x="18" y="48"/>
                  </a:cubicBezTo>
                  <a:cubicBezTo>
                    <a:pt x="27" y="48"/>
                    <a:pt x="32" y="43"/>
                    <a:pt x="32" y="3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45"/>
                    <a:pt x="30" y="52"/>
                    <a:pt x="18" y="52"/>
                  </a:cubicBezTo>
                  <a:cubicBezTo>
                    <a:pt x="6" y="52"/>
                    <a:pt x="0" y="45"/>
                    <a:pt x="0" y="3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7" name="CustomShape 19"/>
            <p:cNvSpPr/>
            <p:nvPr/>
          </p:nvSpPr>
          <p:spPr>
            <a:xfrm>
              <a:off x="7849440" y="6491160"/>
              <a:ext cx="56520" cy="102600"/>
            </a:xfrm>
            <a:custGeom>
              <a:avLst/>
              <a:gdLst/>
              <a:ahLst/>
              <a:rect l="l" t="t" r="r" b="b"/>
              <a:pathLst>
                <a:path w="80" h="108">
                  <a:moveTo>
                    <a:pt x="0" y="0"/>
                  </a:moveTo>
                  <a:lnTo>
                    <a:pt x="72" y="84"/>
                  </a:lnTo>
                  <a:lnTo>
                    <a:pt x="72" y="4"/>
                  </a:lnTo>
                  <a:lnTo>
                    <a:pt x="80" y="4"/>
                  </a:lnTo>
                  <a:lnTo>
                    <a:pt x="80" y="108"/>
                  </a:lnTo>
                  <a:lnTo>
                    <a:pt x="8" y="24"/>
                  </a:lnTo>
                  <a:lnTo>
                    <a:pt x="8" y="106"/>
                  </a:lnTo>
                  <a:lnTo>
                    <a:pt x="0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8" name="CustomShape 20"/>
            <p:cNvSpPr/>
            <p:nvPr/>
          </p:nvSpPr>
          <p:spPr>
            <a:xfrm>
              <a:off x="7927560" y="6495120"/>
              <a:ext cx="55080" cy="96840"/>
            </a:xfrm>
            <a:custGeom>
              <a:avLst/>
              <a:gdLst/>
              <a:ahLst/>
              <a:rect l="l" t="t" r="r" b="b"/>
              <a:pathLst>
                <a:path w="39" h="51">
                  <a:moveTo>
                    <a:pt x="0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17" y="0"/>
                    <a:pt x="23" y="0"/>
                    <a:pt x="29" y="4"/>
                  </a:cubicBezTo>
                  <a:cubicBezTo>
                    <a:pt x="35" y="8"/>
                    <a:pt x="39" y="15"/>
                    <a:pt x="39" y="25"/>
                  </a:cubicBezTo>
                  <a:cubicBezTo>
                    <a:pt x="39" y="35"/>
                    <a:pt x="36" y="42"/>
                    <a:pt x="30" y="46"/>
                  </a:cubicBezTo>
                  <a:cubicBezTo>
                    <a:pt x="25" y="50"/>
                    <a:pt x="18" y="51"/>
                    <a:pt x="10" y="51"/>
                  </a:cubicBezTo>
                  <a:cubicBezTo>
                    <a:pt x="9" y="51"/>
                    <a:pt x="9" y="51"/>
                    <a:pt x="8" y="51"/>
                  </a:cubicBezTo>
                  <a:cubicBezTo>
                    <a:pt x="0" y="51"/>
                    <a:pt x="0" y="51"/>
                    <a:pt x="0" y="51"/>
                  </a:cubicBezTo>
                  <a:lnTo>
                    <a:pt x="0" y="0"/>
                  </a:lnTo>
                  <a:close/>
                  <a:moveTo>
                    <a:pt x="9" y="47"/>
                  </a:moveTo>
                  <a:cubicBezTo>
                    <a:pt x="10" y="47"/>
                    <a:pt x="11" y="47"/>
                    <a:pt x="11" y="47"/>
                  </a:cubicBezTo>
                  <a:cubicBezTo>
                    <a:pt x="18" y="47"/>
                    <a:pt x="23" y="46"/>
                    <a:pt x="26" y="44"/>
                  </a:cubicBezTo>
                  <a:cubicBezTo>
                    <a:pt x="31" y="40"/>
                    <a:pt x="34" y="34"/>
                    <a:pt x="34" y="25"/>
                  </a:cubicBezTo>
                  <a:cubicBezTo>
                    <a:pt x="34" y="19"/>
                    <a:pt x="32" y="13"/>
                    <a:pt x="29" y="9"/>
                  </a:cubicBezTo>
                  <a:cubicBezTo>
                    <a:pt x="24" y="4"/>
                    <a:pt x="19" y="4"/>
                    <a:pt x="10" y="4"/>
                  </a:cubicBezTo>
                  <a:cubicBezTo>
                    <a:pt x="10" y="4"/>
                    <a:pt x="9" y="4"/>
                    <a:pt x="9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7"/>
                    <a:pt x="5" y="47"/>
                    <a:pt x="5" y="47"/>
                  </a:cubicBezTo>
                  <a:lnTo>
                    <a:pt x="9" y="4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9" name="CustomShape 21"/>
            <p:cNvSpPr/>
            <p:nvPr/>
          </p:nvSpPr>
          <p:spPr>
            <a:xfrm>
              <a:off x="7988040" y="6491160"/>
              <a:ext cx="62280" cy="100800"/>
            </a:xfrm>
            <a:custGeom>
              <a:avLst/>
              <a:gdLst/>
              <a:ahLst/>
              <a:rect l="l" t="t" r="r" b="b"/>
              <a:pathLst>
                <a:path w="88" h="106">
                  <a:moveTo>
                    <a:pt x="46" y="0"/>
                  </a:moveTo>
                  <a:lnTo>
                    <a:pt x="88" y="106"/>
                  </a:lnTo>
                  <a:lnTo>
                    <a:pt x="78" y="106"/>
                  </a:lnTo>
                  <a:lnTo>
                    <a:pt x="64" y="72"/>
                  </a:lnTo>
                  <a:lnTo>
                    <a:pt x="24" y="72"/>
                  </a:lnTo>
                  <a:lnTo>
                    <a:pt x="10" y="106"/>
                  </a:lnTo>
                  <a:lnTo>
                    <a:pt x="0" y="106"/>
                  </a:lnTo>
                  <a:lnTo>
                    <a:pt x="46" y="0"/>
                  </a:lnTo>
                  <a:close/>
                  <a:moveTo>
                    <a:pt x="62" y="64"/>
                  </a:moveTo>
                  <a:lnTo>
                    <a:pt x="44" y="20"/>
                  </a:lnTo>
                  <a:lnTo>
                    <a:pt x="26" y="64"/>
                  </a:lnTo>
                  <a:lnTo>
                    <a:pt x="62" y="64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0" name="CustomShape 22"/>
            <p:cNvSpPr/>
            <p:nvPr/>
          </p:nvSpPr>
          <p:spPr>
            <a:xfrm>
              <a:off x="8048880" y="6495120"/>
              <a:ext cx="44640" cy="96840"/>
            </a:xfrm>
            <a:custGeom>
              <a:avLst/>
              <a:gdLst/>
              <a:ahLst/>
              <a:rect l="l" t="t" r="r" b="b"/>
              <a:pathLst>
                <a:path w="64" h="102">
                  <a:moveTo>
                    <a:pt x="28" y="1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64" y="0"/>
                  </a:lnTo>
                  <a:lnTo>
                    <a:pt x="64" y="10"/>
                  </a:lnTo>
                  <a:lnTo>
                    <a:pt x="36" y="10"/>
                  </a:lnTo>
                  <a:lnTo>
                    <a:pt x="36" y="102"/>
                  </a:lnTo>
                  <a:lnTo>
                    <a:pt x="28" y="102"/>
                  </a:lnTo>
                  <a:lnTo>
                    <a:pt x="28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1" name="CustomShape 23"/>
            <p:cNvSpPr/>
            <p:nvPr/>
          </p:nvSpPr>
          <p:spPr>
            <a:xfrm>
              <a:off x="8107920" y="6495120"/>
              <a:ext cx="5760" cy="96840"/>
            </a:xfrm>
            <a:prstGeom prst="rect">
              <a:avLst/>
            </a:pr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2" name="CustomShape 24"/>
            <p:cNvSpPr/>
            <p:nvPr/>
          </p:nvSpPr>
          <p:spPr>
            <a:xfrm>
              <a:off x="8132760" y="6492960"/>
              <a:ext cx="76680" cy="100800"/>
            </a:xfrm>
            <a:custGeom>
              <a:avLst/>
              <a:gdLst/>
              <a:ahLst/>
              <a:rect l="l" t="t" r="r" b="b"/>
              <a:pathLst>
                <a:path w="54" h="53">
                  <a:moveTo>
                    <a:pt x="46" y="45"/>
                  </a:moveTo>
                  <a:cubicBezTo>
                    <a:pt x="41" y="50"/>
                    <a:pt x="34" y="53"/>
                    <a:pt x="27" y="53"/>
                  </a:cubicBezTo>
                  <a:cubicBezTo>
                    <a:pt x="19" y="53"/>
                    <a:pt x="13" y="50"/>
                    <a:pt x="8" y="45"/>
                  </a:cubicBezTo>
                  <a:cubicBezTo>
                    <a:pt x="3" y="40"/>
                    <a:pt x="0" y="34"/>
                    <a:pt x="0" y="27"/>
                  </a:cubicBezTo>
                  <a:cubicBezTo>
                    <a:pt x="0" y="19"/>
                    <a:pt x="2" y="13"/>
                    <a:pt x="8" y="8"/>
                  </a:cubicBezTo>
                  <a:cubicBezTo>
                    <a:pt x="13" y="3"/>
                    <a:pt x="19" y="0"/>
                    <a:pt x="27" y="0"/>
                  </a:cubicBezTo>
                  <a:cubicBezTo>
                    <a:pt x="34" y="0"/>
                    <a:pt x="41" y="3"/>
                    <a:pt x="46" y="8"/>
                  </a:cubicBezTo>
                  <a:cubicBezTo>
                    <a:pt x="51" y="13"/>
                    <a:pt x="54" y="19"/>
                    <a:pt x="54" y="27"/>
                  </a:cubicBezTo>
                  <a:cubicBezTo>
                    <a:pt x="54" y="34"/>
                    <a:pt x="51" y="40"/>
                    <a:pt x="46" y="45"/>
                  </a:cubicBezTo>
                  <a:close/>
                  <a:moveTo>
                    <a:pt x="49" y="27"/>
                  </a:moveTo>
                  <a:cubicBezTo>
                    <a:pt x="49" y="14"/>
                    <a:pt x="39" y="4"/>
                    <a:pt x="27" y="4"/>
                  </a:cubicBezTo>
                  <a:cubicBezTo>
                    <a:pt x="14" y="4"/>
                    <a:pt x="5" y="14"/>
                    <a:pt x="5" y="27"/>
                  </a:cubicBezTo>
                  <a:cubicBezTo>
                    <a:pt x="5" y="39"/>
                    <a:pt x="14" y="49"/>
                    <a:pt x="27" y="49"/>
                  </a:cubicBezTo>
                  <a:cubicBezTo>
                    <a:pt x="39" y="49"/>
                    <a:pt x="49" y="39"/>
                    <a:pt x="49" y="2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3" name="CustomShape 25"/>
            <p:cNvSpPr/>
            <p:nvPr/>
          </p:nvSpPr>
          <p:spPr>
            <a:xfrm>
              <a:off x="8226720" y="6491160"/>
              <a:ext cx="56520" cy="102600"/>
            </a:xfrm>
            <a:custGeom>
              <a:avLst/>
              <a:gdLst/>
              <a:ahLst/>
              <a:rect l="l" t="t" r="r" b="b"/>
              <a:pathLst>
                <a:path w="80" h="108">
                  <a:moveTo>
                    <a:pt x="0" y="0"/>
                  </a:moveTo>
                  <a:lnTo>
                    <a:pt x="72" y="84"/>
                  </a:lnTo>
                  <a:lnTo>
                    <a:pt x="72" y="4"/>
                  </a:lnTo>
                  <a:lnTo>
                    <a:pt x="80" y="4"/>
                  </a:lnTo>
                  <a:lnTo>
                    <a:pt x="80" y="108"/>
                  </a:lnTo>
                  <a:lnTo>
                    <a:pt x="10" y="24"/>
                  </a:lnTo>
                  <a:lnTo>
                    <a:pt x="10" y="106"/>
                  </a:lnTo>
                  <a:lnTo>
                    <a:pt x="0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4" name="CustomShape 26"/>
            <p:cNvSpPr/>
            <p:nvPr/>
          </p:nvSpPr>
          <p:spPr>
            <a:xfrm>
              <a:off x="7193880" y="6265800"/>
              <a:ext cx="291240" cy="385920"/>
            </a:xfrm>
            <a:custGeom>
              <a:avLst/>
              <a:gdLst/>
              <a:ahLst/>
              <a:rect l="l" t="t" r="r" b="b"/>
              <a:pathLst>
                <a:path w="202" h="201">
                  <a:moveTo>
                    <a:pt x="201" y="85"/>
                  </a:moveTo>
                  <a:cubicBezTo>
                    <a:pt x="193" y="37"/>
                    <a:pt x="151" y="0"/>
                    <a:pt x="102" y="0"/>
                  </a:cubicBezTo>
                  <a:cubicBezTo>
                    <a:pt x="97" y="0"/>
                    <a:pt x="92" y="1"/>
                    <a:pt x="87" y="1"/>
                  </a:cubicBezTo>
                  <a:cubicBezTo>
                    <a:pt x="61" y="5"/>
                    <a:pt x="38" y="20"/>
                    <a:pt x="22" y="41"/>
                  </a:cubicBezTo>
                  <a:cubicBezTo>
                    <a:pt x="7" y="63"/>
                    <a:pt x="0" y="89"/>
                    <a:pt x="4" y="116"/>
                  </a:cubicBezTo>
                  <a:cubicBezTo>
                    <a:pt x="12" y="165"/>
                    <a:pt x="54" y="201"/>
                    <a:pt x="103" y="201"/>
                  </a:cubicBezTo>
                  <a:cubicBezTo>
                    <a:pt x="103" y="201"/>
                    <a:pt x="103" y="201"/>
                    <a:pt x="103" y="201"/>
                  </a:cubicBezTo>
                  <a:cubicBezTo>
                    <a:pt x="108" y="201"/>
                    <a:pt x="113" y="201"/>
                    <a:pt x="118" y="200"/>
                  </a:cubicBezTo>
                  <a:cubicBezTo>
                    <a:pt x="144" y="196"/>
                    <a:pt x="167" y="182"/>
                    <a:pt x="183" y="160"/>
                  </a:cubicBezTo>
                  <a:cubicBezTo>
                    <a:pt x="195" y="143"/>
                    <a:pt x="202" y="123"/>
                    <a:pt x="202" y="101"/>
                  </a:cubicBezTo>
                  <a:cubicBezTo>
                    <a:pt x="202" y="96"/>
                    <a:pt x="201" y="90"/>
                    <a:pt x="201" y="85"/>
                  </a:cubicBezTo>
                  <a:moveTo>
                    <a:pt x="174" y="151"/>
                  </a:moveTo>
                  <a:cubicBezTo>
                    <a:pt x="161" y="169"/>
                    <a:pt x="142" y="181"/>
                    <a:pt x="120" y="185"/>
                  </a:cubicBezTo>
                  <a:cubicBezTo>
                    <a:pt x="115" y="185"/>
                    <a:pt x="111" y="186"/>
                    <a:pt x="107" y="186"/>
                  </a:cubicBezTo>
                  <a:cubicBezTo>
                    <a:pt x="66" y="186"/>
                    <a:pt x="30" y="155"/>
                    <a:pt x="23" y="114"/>
                  </a:cubicBezTo>
                  <a:cubicBezTo>
                    <a:pt x="20" y="91"/>
                    <a:pt x="25" y="68"/>
                    <a:pt x="39" y="50"/>
                  </a:cubicBezTo>
                  <a:cubicBezTo>
                    <a:pt x="52" y="32"/>
                    <a:pt x="71" y="20"/>
                    <a:pt x="93" y="17"/>
                  </a:cubicBezTo>
                  <a:cubicBezTo>
                    <a:pt x="97" y="16"/>
                    <a:pt x="102" y="15"/>
                    <a:pt x="106" y="15"/>
                  </a:cubicBezTo>
                  <a:cubicBezTo>
                    <a:pt x="147" y="15"/>
                    <a:pt x="183" y="46"/>
                    <a:pt x="189" y="87"/>
                  </a:cubicBezTo>
                  <a:cubicBezTo>
                    <a:pt x="193" y="110"/>
                    <a:pt x="187" y="133"/>
                    <a:pt x="174" y="151"/>
                  </a:cubicBezTo>
                </a:path>
              </a:pathLst>
            </a:custGeom>
            <a:solidFill>
              <a:srgbClr val="d1222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5" name="CustomShape 27"/>
            <p:cNvSpPr/>
            <p:nvPr/>
          </p:nvSpPr>
          <p:spPr>
            <a:xfrm>
              <a:off x="7253280" y="6227280"/>
              <a:ext cx="298440" cy="397440"/>
            </a:xfrm>
            <a:custGeom>
              <a:avLst/>
              <a:gdLst/>
              <a:ahLst/>
              <a:rect l="l" t="t" r="r" b="b"/>
              <a:pathLst>
                <a:path w="207" h="207">
                  <a:moveTo>
                    <a:pt x="181" y="135"/>
                  </a:moveTo>
                  <a:cubicBezTo>
                    <a:pt x="174" y="150"/>
                    <a:pt x="163" y="164"/>
                    <a:pt x="149" y="173"/>
                  </a:cubicBezTo>
                  <a:cubicBezTo>
                    <a:pt x="148" y="174"/>
                    <a:pt x="146" y="175"/>
                    <a:pt x="144" y="176"/>
                  </a:cubicBezTo>
                  <a:cubicBezTo>
                    <a:pt x="144" y="178"/>
                    <a:pt x="143" y="179"/>
                    <a:pt x="142" y="180"/>
                  </a:cubicBezTo>
                  <a:cubicBezTo>
                    <a:pt x="134" y="191"/>
                    <a:pt x="124" y="200"/>
                    <a:pt x="113" y="207"/>
                  </a:cubicBezTo>
                  <a:cubicBezTo>
                    <a:pt x="129" y="205"/>
                    <a:pt x="144" y="199"/>
                    <a:pt x="157" y="190"/>
                  </a:cubicBezTo>
                  <a:cubicBezTo>
                    <a:pt x="163" y="186"/>
                    <a:pt x="169" y="181"/>
                    <a:pt x="173" y="176"/>
                  </a:cubicBezTo>
                  <a:cubicBezTo>
                    <a:pt x="179" y="164"/>
                    <a:pt x="182" y="150"/>
                    <a:pt x="181" y="135"/>
                  </a:cubicBezTo>
                  <a:moveTo>
                    <a:pt x="18" y="116"/>
                  </a:moveTo>
                  <a:cubicBezTo>
                    <a:pt x="14" y="128"/>
                    <a:pt x="13" y="141"/>
                    <a:pt x="15" y="154"/>
                  </a:cubicBezTo>
                  <a:cubicBezTo>
                    <a:pt x="16" y="156"/>
                    <a:pt x="16" y="158"/>
                    <a:pt x="17" y="159"/>
                  </a:cubicBezTo>
                  <a:cubicBezTo>
                    <a:pt x="30" y="182"/>
                    <a:pt x="52" y="198"/>
                    <a:pt x="78" y="205"/>
                  </a:cubicBezTo>
                  <a:cubicBezTo>
                    <a:pt x="78" y="205"/>
                    <a:pt x="79" y="205"/>
                    <a:pt x="79" y="205"/>
                  </a:cubicBezTo>
                  <a:cubicBezTo>
                    <a:pt x="94" y="202"/>
                    <a:pt x="108" y="196"/>
                    <a:pt x="119" y="186"/>
                  </a:cubicBezTo>
                  <a:cubicBezTo>
                    <a:pt x="113" y="187"/>
                    <a:pt x="108" y="188"/>
                    <a:pt x="102" y="188"/>
                  </a:cubicBezTo>
                  <a:cubicBezTo>
                    <a:pt x="96" y="188"/>
                    <a:pt x="91" y="187"/>
                    <a:pt x="86" y="186"/>
                  </a:cubicBezTo>
                  <a:cubicBezTo>
                    <a:pt x="64" y="182"/>
                    <a:pt x="44" y="169"/>
                    <a:pt x="31" y="150"/>
                  </a:cubicBezTo>
                  <a:cubicBezTo>
                    <a:pt x="24" y="139"/>
                    <a:pt x="20" y="128"/>
                    <a:pt x="18" y="116"/>
                  </a:cubicBezTo>
                  <a:moveTo>
                    <a:pt x="39" y="40"/>
                  </a:moveTo>
                  <a:cubicBezTo>
                    <a:pt x="30" y="42"/>
                    <a:pt x="22" y="47"/>
                    <a:pt x="14" y="53"/>
                  </a:cubicBezTo>
                  <a:cubicBezTo>
                    <a:pt x="9" y="62"/>
                    <a:pt x="5" y="73"/>
                    <a:pt x="3" y="85"/>
                  </a:cubicBezTo>
                  <a:cubicBezTo>
                    <a:pt x="0" y="101"/>
                    <a:pt x="1" y="116"/>
                    <a:pt x="4" y="131"/>
                  </a:cubicBezTo>
                  <a:cubicBezTo>
                    <a:pt x="6" y="117"/>
                    <a:pt x="10" y="104"/>
                    <a:pt x="17" y="92"/>
                  </a:cubicBezTo>
                  <a:cubicBezTo>
                    <a:pt x="17" y="89"/>
                    <a:pt x="18" y="86"/>
                    <a:pt x="18" y="83"/>
                  </a:cubicBezTo>
                  <a:cubicBezTo>
                    <a:pt x="21" y="67"/>
                    <a:pt x="29" y="52"/>
                    <a:pt x="39" y="40"/>
                  </a:cubicBezTo>
                  <a:moveTo>
                    <a:pt x="103" y="0"/>
                  </a:moveTo>
                  <a:cubicBezTo>
                    <a:pt x="83" y="0"/>
                    <a:pt x="64" y="6"/>
                    <a:pt x="47" y="17"/>
                  </a:cubicBezTo>
                  <a:cubicBezTo>
                    <a:pt x="44" y="19"/>
                    <a:pt x="42" y="21"/>
                    <a:pt x="40" y="23"/>
                  </a:cubicBezTo>
                  <a:cubicBezTo>
                    <a:pt x="42" y="22"/>
                    <a:pt x="44" y="22"/>
                    <a:pt x="46" y="21"/>
                  </a:cubicBezTo>
                  <a:cubicBezTo>
                    <a:pt x="51" y="21"/>
                    <a:pt x="56" y="20"/>
                    <a:pt x="61" y="20"/>
                  </a:cubicBezTo>
                  <a:cubicBezTo>
                    <a:pt x="62" y="20"/>
                    <a:pt x="63" y="20"/>
                    <a:pt x="64" y="20"/>
                  </a:cubicBezTo>
                  <a:cubicBezTo>
                    <a:pt x="76" y="14"/>
                    <a:pt x="90" y="10"/>
                    <a:pt x="104" y="10"/>
                  </a:cubicBezTo>
                  <a:cubicBezTo>
                    <a:pt x="109" y="10"/>
                    <a:pt x="114" y="11"/>
                    <a:pt x="119" y="12"/>
                  </a:cubicBezTo>
                  <a:cubicBezTo>
                    <a:pt x="159" y="19"/>
                    <a:pt x="187" y="54"/>
                    <a:pt x="189" y="94"/>
                  </a:cubicBezTo>
                  <a:cubicBezTo>
                    <a:pt x="194" y="104"/>
                    <a:pt x="198" y="114"/>
                    <a:pt x="199" y="126"/>
                  </a:cubicBezTo>
                  <a:cubicBezTo>
                    <a:pt x="200" y="127"/>
                    <a:pt x="200" y="128"/>
                    <a:pt x="200" y="129"/>
                  </a:cubicBezTo>
                  <a:cubicBezTo>
                    <a:pt x="200" y="127"/>
                    <a:pt x="201" y="125"/>
                    <a:pt x="201" y="122"/>
                  </a:cubicBezTo>
                  <a:cubicBezTo>
                    <a:pt x="207" y="95"/>
                    <a:pt x="201" y="68"/>
                    <a:pt x="186" y="45"/>
                  </a:cubicBezTo>
                  <a:cubicBezTo>
                    <a:pt x="171" y="22"/>
                    <a:pt x="148" y="6"/>
                    <a:pt x="122" y="1"/>
                  </a:cubicBezTo>
                  <a:cubicBezTo>
                    <a:pt x="115" y="0"/>
                    <a:pt x="109" y="0"/>
                    <a:pt x="103" y="0"/>
                  </a:cubicBezTo>
                </a:path>
              </a:pathLst>
            </a:custGeom>
            <a:solidFill>
              <a:srgbClr val="00669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6" name="CustomShape 28"/>
            <p:cNvSpPr/>
            <p:nvPr/>
          </p:nvSpPr>
          <p:spPr>
            <a:xfrm>
              <a:off x="7273440" y="6265800"/>
              <a:ext cx="187200" cy="358920"/>
            </a:xfrm>
            <a:custGeom>
              <a:avLst/>
              <a:gdLst/>
              <a:ahLst/>
              <a:rect l="l" t="t" r="r" b="b"/>
              <a:pathLst>
                <a:path w="130" h="187">
                  <a:moveTo>
                    <a:pt x="130" y="156"/>
                  </a:moveTo>
                  <a:cubicBezTo>
                    <a:pt x="123" y="161"/>
                    <a:pt x="114" y="164"/>
                    <a:pt x="105" y="166"/>
                  </a:cubicBezTo>
                  <a:cubicBezTo>
                    <a:pt x="94" y="176"/>
                    <a:pt x="80" y="182"/>
                    <a:pt x="65" y="185"/>
                  </a:cubicBezTo>
                  <a:cubicBezTo>
                    <a:pt x="65" y="185"/>
                    <a:pt x="64" y="185"/>
                    <a:pt x="64" y="185"/>
                  </a:cubicBezTo>
                  <a:cubicBezTo>
                    <a:pt x="66" y="185"/>
                    <a:pt x="67" y="185"/>
                    <a:pt x="69" y="186"/>
                  </a:cubicBezTo>
                  <a:cubicBezTo>
                    <a:pt x="75" y="187"/>
                    <a:pt x="81" y="187"/>
                    <a:pt x="87" y="187"/>
                  </a:cubicBezTo>
                  <a:cubicBezTo>
                    <a:pt x="91" y="187"/>
                    <a:pt x="95" y="187"/>
                    <a:pt x="99" y="187"/>
                  </a:cubicBezTo>
                  <a:cubicBezTo>
                    <a:pt x="110" y="180"/>
                    <a:pt x="120" y="171"/>
                    <a:pt x="128" y="160"/>
                  </a:cubicBezTo>
                  <a:cubicBezTo>
                    <a:pt x="129" y="159"/>
                    <a:pt x="130" y="158"/>
                    <a:pt x="130" y="156"/>
                  </a:cubicBezTo>
                  <a:moveTo>
                    <a:pt x="47" y="0"/>
                  </a:moveTo>
                  <a:cubicBezTo>
                    <a:pt x="42" y="0"/>
                    <a:pt x="37" y="1"/>
                    <a:pt x="32" y="1"/>
                  </a:cubicBezTo>
                  <a:cubicBezTo>
                    <a:pt x="30" y="2"/>
                    <a:pt x="28" y="2"/>
                    <a:pt x="26" y="3"/>
                  </a:cubicBezTo>
                  <a:cubicBezTo>
                    <a:pt x="15" y="11"/>
                    <a:pt x="7" y="21"/>
                    <a:pt x="0" y="33"/>
                  </a:cubicBezTo>
                  <a:cubicBezTo>
                    <a:pt x="8" y="27"/>
                    <a:pt x="16" y="22"/>
                    <a:pt x="25" y="20"/>
                  </a:cubicBezTo>
                  <a:cubicBezTo>
                    <a:pt x="30" y="14"/>
                    <a:pt x="36" y="9"/>
                    <a:pt x="42" y="5"/>
                  </a:cubicBezTo>
                  <a:cubicBezTo>
                    <a:pt x="44" y="3"/>
                    <a:pt x="47" y="2"/>
                    <a:pt x="50" y="0"/>
                  </a:cubicBezTo>
                  <a:cubicBezTo>
                    <a:pt x="49" y="0"/>
                    <a:pt x="48" y="0"/>
                    <a:pt x="47" y="0"/>
                  </a:cubicBezTo>
                </a:path>
              </a:pathLst>
            </a:custGeom>
            <a:solidFill>
              <a:srgbClr val="000e1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7" name="CustomShape 29"/>
            <p:cNvSpPr/>
            <p:nvPr/>
          </p:nvSpPr>
          <p:spPr>
            <a:xfrm>
              <a:off x="7257600" y="6307920"/>
              <a:ext cx="285480" cy="381960"/>
            </a:xfrm>
            <a:custGeom>
              <a:avLst/>
              <a:gdLst/>
              <a:ahLst/>
              <a:rect l="l" t="t" r="r" b="b"/>
              <a:pathLst>
                <a:path w="198" h="199">
                  <a:moveTo>
                    <a:pt x="1" y="89"/>
                  </a:moveTo>
                  <a:cubicBezTo>
                    <a:pt x="0" y="97"/>
                    <a:pt x="1" y="106"/>
                    <a:pt x="2" y="115"/>
                  </a:cubicBezTo>
                  <a:cubicBezTo>
                    <a:pt x="4" y="126"/>
                    <a:pt x="8" y="137"/>
                    <a:pt x="13" y="147"/>
                  </a:cubicBezTo>
                  <a:cubicBezTo>
                    <a:pt x="20" y="153"/>
                    <a:pt x="29" y="157"/>
                    <a:pt x="37" y="160"/>
                  </a:cubicBezTo>
                  <a:cubicBezTo>
                    <a:pt x="25" y="148"/>
                    <a:pt x="17" y="134"/>
                    <a:pt x="14" y="117"/>
                  </a:cubicBezTo>
                  <a:cubicBezTo>
                    <a:pt x="8" y="109"/>
                    <a:pt x="4" y="99"/>
                    <a:pt x="1" y="89"/>
                  </a:cubicBezTo>
                  <a:moveTo>
                    <a:pt x="197" y="87"/>
                  </a:moveTo>
                  <a:cubicBezTo>
                    <a:pt x="192" y="105"/>
                    <a:pt x="183" y="121"/>
                    <a:pt x="170" y="134"/>
                  </a:cubicBezTo>
                  <a:cubicBezTo>
                    <a:pt x="168" y="139"/>
                    <a:pt x="165" y="144"/>
                    <a:pt x="162" y="149"/>
                  </a:cubicBezTo>
                  <a:cubicBezTo>
                    <a:pt x="149" y="167"/>
                    <a:pt x="130" y="179"/>
                    <a:pt x="108" y="182"/>
                  </a:cubicBezTo>
                  <a:cubicBezTo>
                    <a:pt x="104" y="183"/>
                    <a:pt x="99" y="183"/>
                    <a:pt x="95" y="183"/>
                  </a:cubicBezTo>
                  <a:cubicBezTo>
                    <a:pt x="86" y="183"/>
                    <a:pt x="77" y="182"/>
                    <a:pt x="68" y="179"/>
                  </a:cubicBezTo>
                  <a:cubicBezTo>
                    <a:pt x="65" y="179"/>
                    <a:pt x="62" y="179"/>
                    <a:pt x="59" y="179"/>
                  </a:cubicBezTo>
                  <a:cubicBezTo>
                    <a:pt x="59" y="179"/>
                    <a:pt x="59" y="179"/>
                    <a:pt x="59" y="179"/>
                  </a:cubicBezTo>
                  <a:cubicBezTo>
                    <a:pt x="52" y="179"/>
                    <a:pt x="45" y="178"/>
                    <a:pt x="38" y="177"/>
                  </a:cubicBezTo>
                  <a:cubicBezTo>
                    <a:pt x="39" y="178"/>
                    <a:pt x="41" y="179"/>
                    <a:pt x="42" y="180"/>
                  </a:cubicBezTo>
                  <a:cubicBezTo>
                    <a:pt x="59" y="192"/>
                    <a:pt x="79" y="199"/>
                    <a:pt x="99" y="199"/>
                  </a:cubicBezTo>
                  <a:cubicBezTo>
                    <a:pt x="105" y="199"/>
                    <a:pt x="110" y="198"/>
                    <a:pt x="115" y="198"/>
                  </a:cubicBezTo>
                  <a:cubicBezTo>
                    <a:pt x="141" y="194"/>
                    <a:pt x="163" y="180"/>
                    <a:pt x="179" y="158"/>
                  </a:cubicBezTo>
                  <a:cubicBezTo>
                    <a:pt x="191" y="141"/>
                    <a:pt x="198" y="121"/>
                    <a:pt x="198" y="100"/>
                  </a:cubicBezTo>
                  <a:cubicBezTo>
                    <a:pt x="198" y="96"/>
                    <a:pt x="197" y="91"/>
                    <a:pt x="197" y="87"/>
                  </a:cubicBezTo>
                  <a:moveTo>
                    <a:pt x="123" y="3"/>
                  </a:moveTo>
                  <a:cubicBezTo>
                    <a:pt x="133" y="11"/>
                    <a:pt x="141" y="21"/>
                    <a:pt x="147" y="33"/>
                  </a:cubicBezTo>
                  <a:cubicBezTo>
                    <a:pt x="163" y="46"/>
                    <a:pt x="174" y="64"/>
                    <a:pt x="177" y="86"/>
                  </a:cubicBezTo>
                  <a:cubicBezTo>
                    <a:pt x="177" y="88"/>
                    <a:pt x="178" y="91"/>
                    <a:pt x="178" y="93"/>
                  </a:cubicBezTo>
                  <a:cubicBezTo>
                    <a:pt x="181" y="87"/>
                    <a:pt x="183" y="80"/>
                    <a:pt x="184" y="73"/>
                  </a:cubicBezTo>
                  <a:cubicBezTo>
                    <a:pt x="186" y="66"/>
                    <a:pt x="186" y="59"/>
                    <a:pt x="186" y="52"/>
                  </a:cubicBezTo>
                  <a:cubicBezTo>
                    <a:pt x="179" y="39"/>
                    <a:pt x="169" y="27"/>
                    <a:pt x="156" y="18"/>
                  </a:cubicBezTo>
                  <a:cubicBezTo>
                    <a:pt x="146" y="11"/>
                    <a:pt x="135" y="6"/>
                    <a:pt x="123" y="3"/>
                  </a:cubicBezTo>
                  <a:moveTo>
                    <a:pt x="94" y="0"/>
                  </a:moveTo>
                  <a:cubicBezTo>
                    <a:pt x="90" y="0"/>
                    <a:pt x="87" y="0"/>
                    <a:pt x="84" y="1"/>
                  </a:cubicBezTo>
                  <a:cubicBezTo>
                    <a:pt x="58" y="5"/>
                    <a:pt x="35" y="19"/>
                    <a:pt x="20" y="41"/>
                  </a:cubicBezTo>
                  <a:cubicBezTo>
                    <a:pt x="17" y="44"/>
                    <a:pt x="16" y="47"/>
                    <a:pt x="14" y="50"/>
                  </a:cubicBezTo>
                  <a:cubicBezTo>
                    <a:pt x="13" y="58"/>
                    <a:pt x="13" y="66"/>
                    <a:pt x="15" y="74"/>
                  </a:cubicBezTo>
                  <a:cubicBezTo>
                    <a:pt x="17" y="65"/>
                    <a:pt x="22" y="57"/>
                    <a:pt x="27" y="49"/>
                  </a:cubicBezTo>
                  <a:cubicBezTo>
                    <a:pt x="40" y="31"/>
                    <a:pt x="60" y="19"/>
                    <a:pt x="81" y="15"/>
                  </a:cubicBezTo>
                  <a:cubicBezTo>
                    <a:pt x="86" y="14"/>
                    <a:pt x="90" y="14"/>
                    <a:pt x="94" y="14"/>
                  </a:cubicBezTo>
                  <a:cubicBezTo>
                    <a:pt x="104" y="14"/>
                    <a:pt x="113" y="16"/>
                    <a:pt x="121" y="19"/>
                  </a:cubicBezTo>
                  <a:cubicBezTo>
                    <a:pt x="113" y="11"/>
                    <a:pt x="104" y="4"/>
                    <a:pt x="94" y="0"/>
                  </a:cubicBezTo>
                </a:path>
              </a:pathLst>
            </a:custGeom>
            <a:solidFill>
              <a:srgbClr val="99cc3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8" name="CustomShape 30"/>
            <p:cNvSpPr/>
            <p:nvPr/>
          </p:nvSpPr>
          <p:spPr>
            <a:xfrm>
              <a:off x="7276320" y="6307920"/>
              <a:ext cx="192960" cy="343440"/>
            </a:xfrm>
            <a:custGeom>
              <a:avLst/>
              <a:gdLst/>
              <a:ahLst/>
              <a:rect l="l" t="t" r="r" b="b"/>
              <a:pathLst>
                <a:path w="134" h="179">
                  <a:moveTo>
                    <a:pt x="0" y="147"/>
                  </a:moveTo>
                  <a:cubicBezTo>
                    <a:pt x="6" y="158"/>
                    <a:pt x="15" y="168"/>
                    <a:pt x="25" y="177"/>
                  </a:cubicBezTo>
                  <a:cubicBezTo>
                    <a:pt x="32" y="178"/>
                    <a:pt x="39" y="179"/>
                    <a:pt x="46" y="179"/>
                  </a:cubicBezTo>
                  <a:cubicBezTo>
                    <a:pt x="46" y="179"/>
                    <a:pt x="46" y="179"/>
                    <a:pt x="46" y="179"/>
                  </a:cubicBezTo>
                  <a:cubicBezTo>
                    <a:pt x="49" y="179"/>
                    <a:pt x="52" y="179"/>
                    <a:pt x="55" y="179"/>
                  </a:cubicBezTo>
                  <a:cubicBezTo>
                    <a:pt x="47" y="176"/>
                    <a:pt x="40" y="172"/>
                    <a:pt x="33" y="167"/>
                  </a:cubicBezTo>
                  <a:cubicBezTo>
                    <a:pt x="30" y="165"/>
                    <a:pt x="27" y="162"/>
                    <a:pt x="24" y="160"/>
                  </a:cubicBezTo>
                  <a:cubicBezTo>
                    <a:pt x="16" y="157"/>
                    <a:pt x="7" y="153"/>
                    <a:pt x="0" y="147"/>
                  </a:cubicBezTo>
                  <a:moveTo>
                    <a:pt x="86" y="0"/>
                  </a:moveTo>
                  <a:cubicBezTo>
                    <a:pt x="84" y="0"/>
                    <a:pt x="82" y="0"/>
                    <a:pt x="81" y="0"/>
                  </a:cubicBezTo>
                  <a:cubicBezTo>
                    <a:pt x="91" y="4"/>
                    <a:pt x="100" y="11"/>
                    <a:pt x="108" y="19"/>
                  </a:cubicBezTo>
                  <a:cubicBezTo>
                    <a:pt x="116" y="21"/>
                    <a:pt x="123" y="25"/>
                    <a:pt x="130" y="30"/>
                  </a:cubicBezTo>
                  <a:cubicBezTo>
                    <a:pt x="131" y="31"/>
                    <a:pt x="132" y="32"/>
                    <a:pt x="134" y="33"/>
                  </a:cubicBezTo>
                  <a:cubicBezTo>
                    <a:pt x="128" y="21"/>
                    <a:pt x="120" y="11"/>
                    <a:pt x="110" y="3"/>
                  </a:cubicBezTo>
                  <a:cubicBezTo>
                    <a:pt x="102" y="1"/>
                    <a:pt x="94" y="0"/>
                    <a:pt x="86" y="0"/>
                  </a:cubicBezTo>
                </a:path>
              </a:pathLst>
            </a:custGeom>
            <a:solidFill>
              <a:srgbClr val="7d1b0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9" name="CustomShape 31"/>
            <p:cNvSpPr/>
            <p:nvPr/>
          </p:nvSpPr>
          <p:spPr>
            <a:xfrm>
              <a:off x="7259040" y="6404400"/>
              <a:ext cx="282600" cy="160560"/>
            </a:xfrm>
            <a:custGeom>
              <a:avLst/>
              <a:gdLst/>
              <a:ahLst/>
              <a:rect l="l" t="t" r="r" b="b"/>
              <a:pathLst>
                <a:path w="196" h="84">
                  <a:moveTo>
                    <a:pt x="185" y="2"/>
                  </a:moveTo>
                  <a:cubicBezTo>
                    <a:pt x="185" y="9"/>
                    <a:pt x="185" y="16"/>
                    <a:pt x="183" y="23"/>
                  </a:cubicBezTo>
                  <a:cubicBezTo>
                    <a:pt x="182" y="30"/>
                    <a:pt x="180" y="37"/>
                    <a:pt x="177" y="43"/>
                  </a:cubicBezTo>
                  <a:cubicBezTo>
                    <a:pt x="178" y="58"/>
                    <a:pt x="175" y="72"/>
                    <a:pt x="169" y="84"/>
                  </a:cubicBezTo>
                  <a:cubicBezTo>
                    <a:pt x="182" y="71"/>
                    <a:pt x="191" y="55"/>
                    <a:pt x="196" y="37"/>
                  </a:cubicBezTo>
                  <a:cubicBezTo>
                    <a:pt x="196" y="36"/>
                    <a:pt x="196" y="35"/>
                    <a:pt x="195" y="34"/>
                  </a:cubicBezTo>
                  <a:cubicBezTo>
                    <a:pt x="194" y="22"/>
                    <a:pt x="190" y="12"/>
                    <a:pt x="185" y="2"/>
                  </a:cubicBezTo>
                  <a:moveTo>
                    <a:pt x="13" y="0"/>
                  </a:moveTo>
                  <a:cubicBezTo>
                    <a:pt x="6" y="12"/>
                    <a:pt x="2" y="25"/>
                    <a:pt x="0" y="39"/>
                  </a:cubicBezTo>
                  <a:cubicBezTo>
                    <a:pt x="3" y="49"/>
                    <a:pt x="7" y="59"/>
                    <a:pt x="13" y="67"/>
                  </a:cubicBezTo>
                  <a:cubicBezTo>
                    <a:pt x="12" y="66"/>
                    <a:pt x="12" y="64"/>
                    <a:pt x="11" y="62"/>
                  </a:cubicBezTo>
                  <a:cubicBezTo>
                    <a:pt x="9" y="49"/>
                    <a:pt x="10" y="36"/>
                    <a:pt x="14" y="24"/>
                  </a:cubicBezTo>
                  <a:cubicBezTo>
                    <a:pt x="12" y="16"/>
                    <a:pt x="12" y="8"/>
                    <a:pt x="13" y="0"/>
                  </a:cubicBezTo>
                </a:path>
              </a:pathLst>
            </a:custGeom>
            <a:solidFill>
              <a:srgbClr val="00521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80" name="PlaceHolder 3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fr-CI" sz="4400" spc="-1" strike="noStrike">
                <a:latin typeface="Arial"/>
              </a:rPr>
              <a:t>Cliquez pour éditer le format du texte-titre</a:t>
            </a:r>
            <a:endParaRPr b="0" lang="fr-CI" sz="4400" spc="-1" strike="noStrike">
              <a:latin typeface="Arial"/>
            </a:endParaRPr>
          </a:p>
        </p:txBody>
      </p:sp>
      <p:sp>
        <p:nvSpPr>
          <p:cNvPr id="181" name="PlaceHolder 3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3200" spc="-1" strike="noStrike">
                <a:latin typeface="Arial"/>
              </a:rPr>
              <a:t>Cliquez pour éditer le format du plan de texte</a:t>
            </a:r>
            <a:endParaRPr b="0" lang="fr-CI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CI" sz="2800" spc="-1" strike="noStrike">
                <a:latin typeface="Arial"/>
              </a:rPr>
              <a:t>Second niveau de plan</a:t>
            </a:r>
            <a:endParaRPr b="0" lang="fr-CI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400" spc="-1" strike="noStrike">
                <a:latin typeface="Arial"/>
              </a:rPr>
              <a:t>Troisième niveau de plan</a:t>
            </a:r>
            <a:endParaRPr b="0" lang="fr-CI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CI" sz="2000" spc="-1" strike="noStrike">
                <a:latin typeface="Arial"/>
              </a:rPr>
              <a:t>Quatrième niveau de plan</a:t>
            </a:r>
            <a:endParaRPr b="0" lang="fr-CI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000" spc="-1" strike="noStrike">
                <a:latin typeface="Arial"/>
              </a:rPr>
              <a:t>Cinquième niveau de plan</a:t>
            </a:r>
            <a:endParaRPr b="0" lang="fr-CI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000" spc="-1" strike="noStrike">
                <a:latin typeface="Arial"/>
              </a:rPr>
              <a:t>Sixième niveau de plan</a:t>
            </a:r>
            <a:endParaRPr b="0" lang="fr-CI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CI" sz="2000" spc="-1" strike="noStrike">
                <a:latin typeface="Arial"/>
              </a:rPr>
              <a:t>Septième niveau de plan</a:t>
            </a:r>
            <a:endParaRPr b="0" lang="fr-CI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813600" y="2438640"/>
            <a:ext cx="3807720" cy="168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79000"/>
              </a:lnSpc>
              <a:spcBef>
                <a:spcPts val="748"/>
              </a:spcBef>
              <a:tabLst>
                <a:tab algn="l" pos="0"/>
              </a:tabLst>
            </a:pPr>
            <a:r>
              <a:rPr b="0" lang="en-GB" sz="3000" spc="-1" strike="noStrike">
                <a:solidFill>
                  <a:srgbClr val="000000"/>
                </a:solidFill>
                <a:latin typeface="Arial"/>
                <a:ea typeface="Arial"/>
              </a:rPr>
              <a:t>Civil Society Coalition on Digital Cooperation</a:t>
            </a:r>
            <a:endParaRPr b="0" lang="fr-CI" sz="3000" spc="-1" strike="noStrike">
              <a:latin typeface="Arial"/>
            </a:endParaRPr>
          </a:p>
          <a:p>
            <a:pPr>
              <a:lnSpc>
                <a:spcPct val="79000"/>
              </a:lnSpc>
              <a:spcBef>
                <a:spcPts val="748"/>
              </a:spcBef>
              <a:tabLst>
                <a:tab algn="l" pos="0"/>
              </a:tabLst>
            </a:pPr>
            <a:r>
              <a:rPr b="0" lang="en-GB" sz="3000" spc="-1" strike="noStrike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b="0" lang="fr-CI" sz="3000" spc="-1" strike="noStrike">
              <a:latin typeface="Arial"/>
            </a:endParaRPr>
          </a:p>
          <a:p>
            <a:pPr>
              <a:lnSpc>
                <a:spcPct val="79000"/>
              </a:lnSpc>
              <a:spcBef>
                <a:spcPts val="748"/>
              </a:spcBef>
              <a:tabLst>
                <a:tab algn="l" pos="0"/>
              </a:tabLst>
            </a:pPr>
            <a:endParaRPr b="0" lang="fr-CI" sz="3000" spc="-1" strike="noStrike">
              <a:latin typeface="Arial"/>
            </a:endParaRPr>
          </a:p>
        </p:txBody>
      </p:sp>
      <p:sp>
        <p:nvSpPr>
          <p:cNvPr id="219" name="CustomShape 2"/>
          <p:cNvSpPr/>
          <p:nvPr/>
        </p:nvSpPr>
        <p:spPr>
          <a:xfrm>
            <a:off x="813600" y="4121280"/>
            <a:ext cx="3505320" cy="98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2400" spc="-1" strike="noStrike">
                <a:solidFill>
                  <a:srgbClr val="3465a4"/>
                </a:solidFill>
                <a:latin typeface="Arial"/>
                <a:ea typeface="Arial"/>
              </a:rPr>
              <a:t>Nnenna Nwakanma</a:t>
            </a:r>
            <a:br/>
            <a:r>
              <a:rPr b="0" lang="en-GB" sz="2400" spc="-1" strike="noStrike">
                <a:solidFill>
                  <a:srgbClr val="3465a4"/>
                </a:solidFill>
                <a:latin typeface="Arial"/>
                <a:ea typeface="Arial"/>
              </a:rPr>
              <a:t>Chief Web Advocate</a:t>
            </a:r>
            <a:endParaRPr b="0" lang="fr-CI" sz="2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2400" spc="-1" strike="noStrike">
                <a:solidFill>
                  <a:srgbClr val="3465a4"/>
                </a:solidFill>
                <a:latin typeface="Arial"/>
                <a:ea typeface="Arial"/>
              </a:rPr>
              <a:t>@nnenna</a:t>
            </a:r>
            <a:endParaRPr b="0" lang="fr-CI" sz="2400" spc="-1" strike="noStrike">
              <a:latin typeface="Arial"/>
            </a:endParaRPr>
          </a:p>
        </p:txBody>
      </p:sp>
      <p:sp>
        <p:nvSpPr>
          <p:cNvPr id="220" name="CustomShape 3"/>
          <p:cNvSpPr/>
          <p:nvPr/>
        </p:nvSpPr>
        <p:spPr>
          <a:xfrm>
            <a:off x="772560" y="5465880"/>
            <a:ext cx="2647080" cy="47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GB" sz="1200" spc="-1" strike="noStrike">
                <a:solidFill>
                  <a:srgbClr val="55565a"/>
                </a:solidFill>
                <a:latin typeface="Arial"/>
                <a:ea typeface="Arial"/>
              </a:rPr>
              <a:t>November 13, 2020</a:t>
            </a:r>
            <a:endParaRPr b="0" lang="fr-CI" sz="1200" spc="-1" strike="noStrike">
              <a:latin typeface="Arial"/>
            </a:endParaRPr>
          </a:p>
        </p:txBody>
      </p:sp>
      <p:sp>
        <p:nvSpPr>
          <p:cNvPr id="221" name="CustomShape 4"/>
          <p:cNvSpPr/>
          <p:nvPr/>
        </p:nvSpPr>
        <p:spPr>
          <a:xfrm>
            <a:off x="695160" y="6120000"/>
            <a:ext cx="3803760" cy="65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GB" sz="1400" spc="-1" strike="noStrike">
                <a:solidFill>
                  <a:srgbClr val="ff0000"/>
                </a:solidFill>
                <a:latin typeface="Arial"/>
                <a:ea typeface="Arial"/>
              </a:rPr>
              <a:t>Open Consultation at  #IGF2020</a:t>
            </a:r>
            <a:endParaRPr b="0" lang="fr-CI" sz="1400" spc="-1" strike="noStrike">
              <a:latin typeface="Arial"/>
            </a:endParaRPr>
          </a:p>
        </p:txBody>
      </p:sp>
      <p:pic>
        <p:nvPicPr>
          <p:cNvPr id="222" name="" descr=""/>
          <p:cNvPicPr/>
          <p:nvPr/>
        </p:nvPicPr>
        <p:blipFill>
          <a:blip r:embed="rId1"/>
          <a:stretch/>
        </p:blipFill>
        <p:spPr>
          <a:xfrm>
            <a:off x="3693240" y="360000"/>
            <a:ext cx="2246400" cy="1194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roup 1"/>
          <p:cNvGrpSpPr/>
          <p:nvPr/>
        </p:nvGrpSpPr>
        <p:grpSpPr>
          <a:xfrm>
            <a:off x="1080000" y="101160"/>
            <a:ext cx="6299280" cy="6756480"/>
            <a:chOff x="1080000" y="101160"/>
            <a:chExt cx="6299280" cy="6756480"/>
          </a:xfrm>
        </p:grpSpPr>
        <p:sp>
          <p:nvSpPr>
            <p:cNvPr id="224" name="CustomShape 2"/>
            <p:cNvSpPr/>
            <p:nvPr/>
          </p:nvSpPr>
          <p:spPr>
            <a:xfrm rot="19115400">
              <a:off x="1543680" y="564840"/>
              <a:ext cx="2253600" cy="225396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8412" y="60000"/>
                  </a:moveTo>
                  <a:lnTo>
                    <a:pt x="8412" y="60000"/>
                  </a:lnTo>
                  <a:cubicBezTo>
                    <a:pt x="8412" y="32962"/>
                    <a:pt x="29287" y="10511"/>
                    <a:pt x="56254" y="8548"/>
                  </a:cubicBezTo>
                  <a:cubicBezTo>
                    <a:pt x="83220" y="6584"/>
                    <a:pt x="107127" y="25774"/>
                    <a:pt x="111044" y="52527"/>
                  </a:cubicBezTo>
                  <a:cubicBezTo>
                    <a:pt x="114961" y="79279"/>
                    <a:pt x="97558" y="104517"/>
                    <a:pt x="71160" y="110367"/>
                  </a:cubicBezTo>
                  <a:lnTo>
                    <a:pt x="70591" y="118429"/>
                  </a:lnTo>
                  <a:lnTo>
                    <a:pt x="56830" y="104889"/>
                  </a:lnTo>
                  <a:lnTo>
                    <a:pt x="72704" y="88505"/>
                  </a:lnTo>
                  <a:lnTo>
                    <a:pt x="72144" y="96443"/>
                  </a:lnTo>
                  <a:cubicBezTo>
                    <a:pt x="90760" y="90239"/>
                    <a:pt x="101708" y="71000"/>
                    <a:pt x="97532" y="51826"/>
                  </a:cubicBezTo>
                  <a:cubicBezTo>
                    <a:pt x="93356" y="32651"/>
                    <a:pt x="75400" y="19707"/>
                    <a:pt x="55889" y="21807"/>
                  </a:cubicBezTo>
                  <a:cubicBezTo>
                    <a:pt x="36379" y="23908"/>
                    <a:pt x="21588" y="40376"/>
                    <a:pt x="21588" y="60000"/>
                  </a:cubicBezTo>
                  <a:close/>
                </a:path>
              </a:pathLst>
            </a:custGeom>
            <a:solidFill>
              <a:srgbClr val="002060"/>
            </a:solidFill>
            <a:ln w="25400">
              <a:solidFill>
                <a:schemeClr val="lt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5" name="CustomShape 3"/>
            <p:cNvSpPr/>
            <p:nvPr/>
          </p:nvSpPr>
          <p:spPr>
            <a:xfrm rot="19115400">
              <a:off x="2044440" y="1381320"/>
              <a:ext cx="1257480" cy="627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6" name="CustomShape 4"/>
            <p:cNvSpPr/>
            <p:nvPr/>
          </p:nvSpPr>
          <p:spPr>
            <a:xfrm rot="19115400">
              <a:off x="2044440" y="1381320"/>
              <a:ext cx="1257480" cy="6278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1520" rIns="11520" tIns="11520" bIns="11520" anchor="ctr">
              <a:noAutofit/>
            </a:bodyPr>
            <a:p>
              <a:pPr algn="ctr">
                <a:lnSpc>
                  <a:spcPct val="90000"/>
                </a:lnSpc>
                <a:tabLst>
                  <a:tab algn="l" pos="0"/>
                </a:tabLst>
              </a:pPr>
              <a:r>
                <a:rPr b="0" lang="en-GB" sz="1600" spc="-1" strike="noStrike">
                  <a:solidFill>
                    <a:srgbClr val="000000"/>
                  </a:solidFill>
                  <a:latin typeface="Arial"/>
                  <a:ea typeface="Arial"/>
                </a:rPr>
                <a:t>Coalition</a:t>
              </a:r>
              <a:endParaRPr b="0" lang="fr-CI" sz="1600" spc="-1" strike="noStrike">
                <a:latin typeface="Arial"/>
              </a:endParaRPr>
            </a:p>
          </p:txBody>
        </p:sp>
        <p:sp>
          <p:nvSpPr>
            <p:cNvPr id="227" name="CustomShape 5"/>
            <p:cNvSpPr/>
            <p:nvPr/>
          </p:nvSpPr>
          <p:spPr>
            <a:xfrm rot="19115400">
              <a:off x="1930320" y="1951920"/>
              <a:ext cx="2254680" cy="225396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96479" y="23523"/>
                  </a:moveTo>
                  <a:lnTo>
                    <a:pt x="87162" y="32839"/>
                  </a:lnTo>
                  <a:lnTo>
                    <a:pt x="87162" y="32839"/>
                  </a:lnTo>
                  <a:cubicBezTo>
                    <a:pt x="75942" y="21618"/>
                    <a:pt x="58978" y="18451"/>
                    <a:pt x="44465" y="24869"/>
                  </a:cubicBezTo>
                  <a:cubicBezTo>
                    <a:pt x="29953" y="31286"/>
                    <a:pt x="20880" y="45967"/>
                    <a:pt x="21631" y="61818"/>
                  </a:cubicBezTo>
                  <a:cubicBezTo>
                    <a:pt x="22382" y="77669"/>
                    <a:pt x="32802" y="91426"/>
                    <a:pt x="47856" y="96443"/>
                  </a:cubicBezTo>
                  <a:lnTo>
                    <a:pt x="47296" y="88505"/>
                  </a:lnTo>
                  <a:lnTo>
                    <a:pt x="63170" y="104889"/>
                  </a:lnTo>
                  <a:lnTo>
                    <a:pt x="49409" y="118429"/>
                  </a:lnTo>
                  <a:lnTo>
                    <a:pt x="48840" y="110367"/>
                  </a:lnTo>
                  <a:lnTo>
                    <a:pt x="48840" y="110367"/>
                  </a:lnTo>
                  <a:cubicBezTo>
                    <a:pt x="27396" y="105615"/>
                    <a:pt x="11312" y="87807"/>
                    <a:pt x="8761" y="65992"/>
                  </a:cubicBezTo>
                  <a:cubicBezTo>
                    <a:pt x="6210" y="44177"/>
                    <a:pt x="17751" y="23139"/>
                    <a:pt x="37520" y="13567"/>
                  </a:cubicBezTo>
                  <a:cubicBezTo>
                    <a:pt x="57288" y="3996"/>
                    <a:pt x="80949" y="7991"/>
                    <a:pt x="96479" y="23523"/>
                  </a:cubicBezTo>
                  <a:close/>
                </a:path>
              </a:pathLst>
            </a:custGeom>
            <a:solidFill>
              <a:schemeClr val="accent2"/>
            </a:solidFill>
            <a:ln w="25400">
              <a:solidFill>
                <a:schemeClr val="lt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8" name="CustomShape 6"/>
            <p:cNvSpPr/>
            <p:nvPr/>
          </p:nvSpPr>
          <p:spPr>
            <a:xfrm rot="19115400">
              <a:off x="2430720" y="2771280"/>
              <a:ext cx="1257840" cy="628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9" name="CustomShape 7"/>
            <p:cNvSpPr/>
            <p:nvPr/>
          </p:nvSpPr>
          <p:spPr>
            <a:xfrm rot="19115400">
              <a:off x="2430720" y="2771280"/>
              <a:ext cx="1257840" cy="628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1520" rIns="11520" tIns="11520" bIns="11520" anchor="ctr">
              <a:noAutofit/>
            </a:bodyPr>
            <a:p>
              <a:pPr algn="ctr">
                <a:lnSpc>
                  <a:spcPct val="90000"/>
                </a:lnSpc>
                <a:tabLst>
                  <a:tab algn="l" pos="0"/>
                </a:tabLst>
              </a:pPr>
              <a:r>
                <a:rPr b="0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Letter to UNSG</a:t>
              </a:r>
              <a:endParaRPr b="0" lang="fr-CI" sz="1800" spc="-1" strike="noStrike">
                <a:latin typeface="Arial"/>
              </a:endParaRPr>
            </a:p>
          </p:txBody>
        </p:sp>
        <p:sp>
          <p:nvSpPr>
            <p:cNvPr id="230" name="CustomShape 8"/>
            <p:cNvSpPr/>
            <p:nvPr/>
          </p:nvSpPr>
          <p:spPr>
            <a:xfrm rot="19115400">
              <a:off x="3261960" y="2513880"/>
              <a:ext cx="2253960" cy="22546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23521" y="23523"/>
                  </a:moveTo>
                  <a:lnTo>
                    <a:pt x="23521" y="23523"/>
                  </a:lnTo>
                  <a:cubicBezTo>
                    <a:pt x="39051" y="7991"/>
                    <a:pt x="62712" y="3996"/>
                    <a:pt x="82480" y="13567"/>
                  </a:cubicBezTo>
                  <a:cubicBezTo>
                    <a:pt x="102249" y="23139"/>
                    <a:pt x="113790" y="44177"/>
                    <a:pt x="111239" y="65992"/>
                  </a:cubicBezTo>
                  <a:cubicBezTo>
                    <a:pt x="108688" y="87807"/>
                    <a:pt x="92604" y="105615"/>
                    <a:pt x="71160" y="110367"/>
                  </a:cubicBezTo>
                  <a:lnTo>
                    <a:pt x="70591" y="118429"/>
                  </a:lnTo>
                  <a:lnTo>
                    <a:pt x="56830" y="104889"/>
                  </a:lnTo>
                  <a:lnTo>
                    <a:pt x="72704" y="88505"/>
                  </a:lnTo>
                  <a:lnTo>
                    <a:pt x="72144" y="96443"/>
                  </a:lnTo>
                  <a:cubicBezTo>
                    <a:pt x="87198" y="91426"/>
                    <a:pt x="97618" y="77669"/>
                    <a:pt x="98369" y="61818"/>
                  </a:cubicBezTo>
                  <a:cubicBezTo>
                    <a:pt x="99120" y="45967"/>
                    <a:pt x="90047" y="31286"/>
                    <a:pt x="75535" y="24869"/>
                  </a:cubicBezTo>
                  <a:cubicBezTo>
                    <a:pt x="61022" y="18451"/>
                    <a:pt x="44058" y="21618"/>
                    <a:pt x="32838" y="32839"/>
                  </a:cubicBezTo>
                  <a:close/>
                </a:path>
              </a:pathLst>
            </a:custGeom>
            <a:solidFill>
              <a:schemeClr val="accent5"/>
            </a:solidFill>
            <a:ln w="25400">
              <a:solidFill>
                <a:schemeClr val="lt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1" name="CustomShape 9"/>
            <p:cNvSpPr/>
            <p:nvPr/>
          </p:nvSpPr>
          <p:spPr>
            <a:xfrm rot="19115400">
              <a:off x="3762000" y="3329640"/>
              <a:ext cx="1257120" cy="627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2" name="CustomShape 10"/>
            <p:cNvSpPr/>
            <p:nvPr/>
          </p:nvSpPr>
          <p:spPr>
            <a:xfrm rot="19115400">
              <a:off x="3762000" y="3329640"/>
              <a:ext cx="1257120" cy="627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1520" rIns="11520" tIns="11520" bIns="11520" anchor="ctr">
              <a:noAutofit/>
            </a:bodyPr>
            <a:p>
              <a:pPr algn="ctr">
                <a:lnSpc>
                  <a:spcPct val="90000"/>
                </a:lnSpc>
                <a:tabLst>
                  <a:tab algn="l" pos="0"/>
                </a:tabLst>
              </a:pPr>
              <a:r>
                <a:rPr b="0" lang="en-GB" sz="1600" spc="-1" strike="noStrike">
                  <a:solidFill>
                    <a:srgbClr val="000000"/>
                  </a:solidFill>
                  <a:latin typeface="Arial"/>
                  <a:ea typeface="Arial"/>
                </a:rPr>
                <a:t>Position paper on Tech Envoy</a:t>
              </a:r>
              <a:endParaRPr b="0" lang="fr-CI" sz="1600" spc="-1" strike="noStrike">
                <a:latin typeface="Arial"/>
              </a:endParaRPr>
            </a:p>
          </p:txBody>
        </p:sp>
        <p:sp>
          <p:nvSpPr>
            <p:cNvPr id="233" name="CustomShape 11"/>
            <p:cNvSpPr/>
            <p:nvPr/>
          </p:nvSpPr>
          <p:spPr>
            <a:xfrm rot="19115400">
              <a:off x="3650400" y="3901320"/>
              <a:ext cx="2254320" cy="22546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96479" y="23523"/>
                  </a:moveTo>
                  <a:lnTo>
                    <a:pt x="87162" y="32839"/>
                  </a:lnTo>
                  <a:lnTo>
                    <a:pt x="87162" y="32839"/>
                  </a:lnTo>
                  <a:cubicBezTo>
                    <a:pt x="75942" y="21618"/>
                    <a:pt x="58978" y="18451"/>
                    <a:pt x="44465" y="24869"/>
                  </a:cubicBezTo>
                  <a:cubicBezTo>
                    <a:pt x="29953" y="31286"/>
                    <a:pt x="20880" y="45967"/>
                    <a:pt x="21631" y="61818"/>
                  </a:cubicBezTo>
                  <a:cubicBezTo>
                    <a:pt x="22382" y="77669"/>
                    <a:pt x="32802" y="91426"/>
                    <a:pt x="47856" y="96443"/>
                  </a:cubicBezTo>
                  <a:lnTo>
                    <a:pt x="47296" y="88505"/>
                  </a:lnTo>
                  <a:lnTo>
                    <a:pt x="63170" y="104889"/>
                  </a:lnTo>
                  <a:lnTo>
                    <a:pt x="49409" y="118429"/>
                  </a:lnTo>
                  <a:lnTo>
                    <a:pt x="48840" y="110367"/>
                  </a:lnTo>
                  <a:lnTo>
                    <a:pt x="48840" y="110367"/>
                  </a:lnTo>
                  <a:cubicBezTo>
                    <a:pt x="27396" y="105615"/>
                    <a:pt x="11312" y="87807"/>
                    <a:pt x="8761" y="65992"/>
                  </a:cubicBezTo>
                  <a:cubicBezTo>
                    <a:pt x="6210" y="44177"/>
                    <a:pt x="17751" y="23139"/>
                    <a:pt x="37520" y="13567"/>
                  </a:cubicBezTo>
                  <a:cubicBezTo>
                    <a:pt x="57288" y="3996"/>
                    <a:pt x="80949" y="7991"/>
                    <a:pt x="96479" y="23523"/>
                  </a:cubicBezTo>
                  <a:close/>
                </a:path>
              </a:pathLst>
            </a:custGeom>
            <a:solidFill>
              <a:srgbClr val="ef8d9c"/>
            </a:solidFill>
            <a:ln w="25400">
              <a:solidFill>
                <a:schemeClr val="lt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4" name="CustomShape 12"/>
            <p:cNvSpPr/>
            <p:nvPr/>
          </p:nvSpPr>
          <p:spPr>
            <a:xfrm rot="19115400">
              <a:off x="4149000" y="4720320"/>
              <a:ext cx="1257840" cy="6274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5" name="CustomShape 13"/>
            <p:cNvSpPr/>
            <p:nvPr/>
          </p:nvSpPr>
          <p:spPr>
            <a:xfrm rot="19115400">
              <a:off x="4149000" y="4720320"/>
              <a:ext cx="1257840" cy="6274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1520" rIns="11520" tIns="11520" bIns="11520" anchor="ctr">
              <a:noAutofit/>
            </a:bodyPr>
            <a:p>
              <a:pPr algn="ctr">
                <a:lnSpc>
                  <a:spcPct val="90000"/>
                </a:lnSpc>
                <a:tabLst>
                  <a:tab algn="l" pos="0"/>
                </a:tabLst>
              </a:pPr>
              <a:r>
                <a:rPr b="0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Continuity</a:t>
              </a:r>
              <a:endParaRPr b="0" lang="fr-CI" sz="1800" spc="-1" strike="noStrike">
                <a:latin typeface="Arial"/>
              </a:endParaRPr>
            </a:p>
          </p:txBody>
        </p:sp>
        <p:sp>
          <p:nvSpPr>
            <p:cNvPr id="236" name="CustomShape 14"/>
            <p:cNvSpPr/>
            <p:nvPr/>
          </p:nvSpPr>
          <p:spPr>
            <a:xfrm rot="20158800">
              <a:off x="5132880" y="4610160"/>
              <a:ext cx="1935720" cy="1937160"/>
            </a:xfrm>
            <a:prstGeom prst="blockArc">
              <a:avLst>
                <a:gd name="adj1" fmla="val 13500000"/>
                <a:gd name="adj2" fmla="val 10800000"/>
                <a:gd name="adj3" fmla="val 12740"/>
              </a:avLst>
            </a:prstGeom>
            <a:solidFill>
              <a:srgbClr val="a6162e"/>
            </a:solidFill>
            <a:ln w="25400">
              <a:solidFill>
                <a:schemeClr val="lt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7" name="CustomShape 15"/>
            <p:cNvSpPr/>
            <p:nvPr/>
          </p:nvSpPr>
          <p:spPr>
            <a:xfrm rot="19115400">
              <a:off x="5480280" y="5277960"/>
              <a:ext cx="1257480" cy="6274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8" name="CustomShape 16"/>
            <p:cNvSpPr/>
            <p:nvPr/>
          </p:nvSpPr>
          <p:spPr>
            <a:xfrm rot="19115400">
              <a:off x="5480280" y="5277960"/>
              <a:ext cx="1257480" cy="6274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1520" rIns="11520" tIns="11520" bIns="11520" anchor="ctr">
              <a:noAutofit/>
            </a:bodyPr>
            <a:p>
              <a:pPr algn="ctr">
                <a:lnSpc>
                  <a:spcPct val="90000"/>
                </a:lnSpc>
                <a:tabLst>
                  <a:tab algn="l" pos="0"/>
                </a:tabLst>
              </a:pPr>
              <a:r>
                <a:rPr b="0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Sustain-ability</a:t>
              </a:r>
              <a:endParaRPr b="0" i="1" lang="fr-CI" sz="1800" spc="-1" strike="noStrike">
                <a:latin typeface="Arial"/>
              </a:endParaRPr>
            </a:p>
          </p:txBody>
        </p:sp>
      </p:grpSp>
      <p:sp>
        <p:nvSpPr>
          <p:cNvPr id="239" name="CustomShape 17"/>
          <p:cNvSpPr/>
          <p:nvPr/>
        </p:nvSpPr>
        <p:spPr>
          <a:xfrm>
            <a:off x="392040" y="59040"/>
            <a:ext cx="8480880" cy="386280"/>
          </a:xfrm>
          <a:prstGeom prst="rect">
            <a:avLst/>
          </a:prstGeom>
          <a:solidFill>
            <a:srgbClr val="2a6099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89000"/>
              </a:lnSpc>
              <a:tabLst>
                <a:tab algn="l" pos="0"/>
              </a:tabLst>
            </a:pPr>
            <a:r>
              <a:rPr b="1" lang="en-GB" sz="1910" spc="-1" strike="noStrike">
                <a:solidFill>
                  <a:srgbClr val="ffffff"/>
                </a:solidFill>
                <a:latin typeface="Arial"/>
                <a:ea typeface="Arial"/>
              </a:rPr>
              <a:t>SUMMARY SLIDE </a:t>
            </a:r>
            <a:endParaRPr b="0" lang="fr-CI" sz="1910" spc="-1" strike="noStrike">
              <a:latin typeface="Arial"/>
            </a:endParaRPr>
          </a:p>
        </p:txBody>
      </p:sp>
      <p:sp>
        <p:nvSpPr>
          <p:cNvPr id="240" name="CustomShape 18"/>
          <p:cNvSpPr/>
          <p:nvPr/>
        </p:nvSpPr>
        <p:spPr>
          <a:xfrm>
            <a:off x="3343320" y="2427840"/>
            <a:ext cx="1068840" cy="55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1" name="CustomShape 19"/>
          <p:cNvSpPr/>
          <p:nvPr/>
        </p:nvSpPr>
        <p:spPr>
          <a:xfrm>
            <a:off x="3299400" y="4736880"/>
            <a:ext cx="1068840" cy="55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2" name="CustomShape 20"/>
          <p:cNvSpPr/>
          <p:nvPr/>
        </p:nvSpPr>
        <p:spPr>
          <a:xfrm>
            <a:off x="3780000" y="900000"/>
            <a:ext cx="3059640" cy="35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fr-CI" sz="1800" spc="-1" strike="noStrike">
                <a:solidFill>
                  <a:srgbClr val="55308d"/>
                </a:solidFill>
                <a:latin typeface="Arial"/>
              </a:rPr>
              <a:t>10 initial organisations. Web Foundation coordinating</a:t>
            </a:r>
            <a:endParaRPr b="0" lang="fr-CI" sz="1800" spc="-1" strike="noStrike">
              <a:latin typeface="Arial"/>
            </a:endParaRPr>
          </a:p>
        </p:txBody>
      </p:sp>
      <p:sp>
        <p:nvSpPr>
          <p:cNvPr id="243" name="CustomShape 21"/>
          <p:cNvSpPr/>
          <p:nvPr/>
        </p:nvSpPr>
        <p:spPr>
          <a:xfrm>
            <a:off x="0" y="2700000"/>
            <a:ext cx="2519640" cy="35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fr-CI" sz="1800" spc="-1" strike="noStrike">
                <a:solidFill>
                  <a:srgbClr val="b85c00"/>
                </a:solidFill>
                <a:latin typeface="Arial"/>
              </a:rPr>
              <a:t>Informing. Intent to </a:t>
            </a:r>
            <a:endParaRPr b="0" lang="fr-CI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CI" sz="1800" spc="-1" strike="noStrike">
                <a:solidFill>
                  <a:srgbClr val="b85c00"/>
                </a:solidFill>
                <a:latin typeface="Arial"/>
              </a:rPr>
              <a:t>engage. Sent 20/10</a:t>
            </a:r>
            <a:endParaRPr b="0" lang="fr-CI" sz="1800" spc="-1" strike="noStrike">
              <a:latin typeface="Arial"/>
            </a:endParaRPr>
          </a:p>
        </p:txBody>
      </p:sp>
      <p:sp>
        <p:nvSpPr>
          <p:cNvPr id="244" name="CustomShape 22"/>
          <p:cNvSpPr/>
          <p:nvPr/>
        </p:nvSpPr>
        <p:spPr>
          <a:xfrm>
            <a:off x="5070960" y="2632320"/>
            <a:ext cx="3059640" cy="60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fr-CI" sz="1800" spc="-1" strike="noStrike">
                <a:solidFill>
                  <a:srgbClr val="729fcf"/>
                </a:solidFill>
                <a:latin typeface="Arial"/>
              </a:rPr>
              <a:t>To be submitted Monday. Endorsements ongoing</a:t>
            </a:r>
            <a:endParaRPr b="0" lang="fr-CI" sz="1800" spc="-1" strike="noStrike">
              <a:latin typeface="Arial"/>
            </a:endParaRPr>
          </a:p>
        </p:txBody>
      </p:sp>
      <p:sp>
        <p:nvSpPr>
          <p:cNvPr id="245" name="CustomShape 23"/>
          <p:cNvSpPr/>
          <p:nvPr/>
        </p:nvSpPr>
        <p:spPr>
          <a:xfrm>
            <a:off x="360000" y="4721760"/>
            <a:ext cx="3059640" cy="85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fr-CI" sz="1800" spc="-1" strike="noStrike">
                <a:solidFill>
                  <a:srgbClr val="ec9ba4"/>
                </a:solidFill>
                <a:latin typeface="Arial"/>
              </a:rPr>
              <a:t>Of the Coalition itself, of relationship with Tech Envoy</a:t>
            </a:r>
            <a:endParaRPr b="0" lang="fr-CI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CI" sz="1800" spc="-1" strike="noStrike">
              <a:latin typeface="Arial"/>
            </a:endParaRPr>
          </a:p>
        </p:txBody>
      </p:sp>
      <p:sp>
        <p:nvSpPr>
          <p:cNvPr id="246" name="CustomShape 24"/>
          <p:cNvSpPr/>
          <p:nvPr/>
        </p:nvSpPr>
        <p:spPr>
          <a:xfrm>
            <a:off x="6984000" y="4797720"/>
            <a:ext cx="2015640" cy="60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fr-CI" sz="1800" spc="-1" strike="noStrike">
                <a:solidFill>
                  <a:srgbClr val="861141"/>
                </a:solidFill>
                <a:latin typeface="Arial"/>
              </a:rPr>
              <a:t>Continued engagement with Roadmap for Digital Cooperation</a:t>
            </a:r>
            <a:endParaRPr b="0" lang="fr-C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2d7db"/>
      </a:dk2>
      <a:lt2>
        <a:srgbClr val="cc9777"/>
      </a:lt2>
      <a:accent1>
        <a:srgbClr val="a6192e"/>
      </a:accent1>
      <a:accent2>
        <a:srgbClr val="f1c300"/>
      </a:accent2>
      <a:accent3>
        <a:srgbClr val="00646c"/>
      </a:accent3>
      <a:accent4>
        <a:srgbClr val="61b5e5"/>
      </a:accent4>
      <a:accent5>
        <a:srgbClr val="682775"/>
      </a:accent5>
      <a:accent6>
        <a:srgbClr val="f87c56"/>
      </a:accent6>
      <a:hlink>
        <a:srgbClr val="cc9777"/>
      </a:hlink>
      <a:folHlink>
        <a:srgbClr val="a6192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Application>LibreOffice/7.0.1.2$Windows_X86_64 LibreOffice_project/7cbcfc562f6eb6708b5ff7d7397325de9e764452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2020-10-05T14:14:40Z</dcterms:created>
  <dc:creator>Microsoft Office User</dc:creator>
  <dc:description/>
  <dc:language>fr-CI</dc:language>
  <cp:lastModifiedBy/>
  <dcterms:modified xsi:type="dcterms:W3CDTF">2020-11-13T12:18:00Z</dcterms:modified>
  <cp:revision>7</cp:revision>
  <dc:subject/>
  <dc:title/>
</cp:coreProperties>
</file>